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4" r:id="rId1"/>
  </p:sldMasterIdLst>
  <p:sldIdLst>
    <p:sldId id="256" r:id="rId2"/>
    <p:sldId id="272" r:id="rId3"/>
    <p:sldId id="266" r:id="rId4"/>
    <p:sldId id="267" r:id="rId5"/>
    <p:sldId id="268" r:id="rId6"/>
    <p:sldId id="270" r:id="rId7"/>
    <p:sldId id="271" r:id="rId8"/>
    <p:sldId id="273" r:id="rId9"/>
    <p:sldId id="275" r:id="rId10"/>
    <p:sldId id="276" r:id="rId11"/>
    <p:sldId id="277" r:id="rId12"/>
    <p:sldId id="279" r:id="rId13"/>
    <p:sldId id="280" r:id="rId14"/>
    <p:sldId id="281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333333"/>
    <a:srgbClr val="E3DED1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0" y="834945"/>
            <a:ext cx="11217945" cy="3308430"/>
          </a:xfrm>
        </p:spPr>
        <p:txBody>
          <a:bodyPr tIns="45720" bIns="45720" anchor="ctr">
            <a:noAutofit/>
          </a:bodyPr>
          <a:lstStyle>
            <a:lvl1pPr algn="l">
              <a:lnSpc>
                <a:spcPct val="83000"/>
              </a:lnSpc>
              <a:defRPr lang="en-US" sz="13800" b="0" kern="1200" cap="none" spc="-100" baseline="0" dirty="0">
                <a:solidFill>
                  <a:srgbClr val="333333"/>
                </a:solidFill>
                <a:effectLst/>
                <a:latin typeface="Ostrich Sans Medium" panose="00000500000000000000" pitchFamily="50" charset="0"/>
                <a:ea typeface="+mj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5431" y="4714875"/>
            <a:ext cx="11217944" cy="165735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117" y="4169554"/>
            <a:ext cx="11161258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700" b="0" dirty="0" smtClean="0">
                <a:solidFill>
                  <a:srgbClr val="EEEEEE"/>
                </a:solidFill>
                <a:latin typeface="Ostrich Sans Light" panose="00000400000000000000" pitchFamily="50" charset="0"/>
                <a:ea typeface="나눔바른고딕 UltraLight" panose="020B0603020101020101" pitchFamily="50" charset="-127"/>
              </a:rPr>
              <a:t>Data</a:t>
            </a:r>
            <a:r>
              <a:rPr lang="en-US" altLang="ko-KR" sz="16700" b="0" baseline="0" dirty="0" smtClean="0">
                <a:solidFill>
                  <a:srgbClr val="EEEEEE"/>
                </a:solidFill>
                <a:latin typeface="Ostrich Sans Light" panose="00000400000000000000" pitchFamily="50" charset="0"/>
                <a:ea typeface="나눔바른고딕 UltraLight" panose="020B0603020101020101" pitchFamily="50" charset="-127"/>
              </a:rPr>
              <a:t> Structure</a:t>
            </a:r>
            <a:endParaRPr lang="ko-KR" altLang="en-US" sz="16700" b="0" dirty="0">
              <a:solidFill>
                <a:srgbClr val="EEEEEE"/>
              </a:solidFill>
              <a:latin typeface="Ostrich Sans Light" panose="00000400000000000000" pitchFamily="50" charset="0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83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4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5135880" y="1267730"/>
            <a:ext cx="192024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0" y="834945"/>
            <a:ext cx="11217945" cy="3308430"/>
          </a:xfrm>
        </p:spPr>
        <p:txBody>
          <a:bodyPr tIns="45720" bIns="45720" anchor="ctr">
            <a:noAutofit/>
          </a:bodyPr>
          <a:lstStyle>
            <a:lvl1pPr algn="l">
              <a:lnSpc>
                <a:spcPct val="83000"/>
              </a:lnSpc>
              <a:defRPr lang="en-US" sz="13800" b="0" kern="1200" cap="none" spc="-100" baseline="0" dirty="0">
                <a:solidFill>
                  <a:srgbClr val="333333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545431" y="4714875"/>
            <a:ext cx="11217944" cy="165735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2365" y="4344860"/>
            <a:ext cx="111918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 smtClean="0">
                <a:solidFill>
                  <a:srgbClr val="EEEEEE"/>
                </a:solidFill>
                <a:latin typeface="Ostrich Sans Medium" panose="00000500000000000000" pitchFamily="50" charset="0"/>
              </a:rPr>
              <a:t>Data</a:t>
            </a:r>
            <a:r>
              <a:rPr lang="en-US" altLang="ko-KR" sz="15000" baseline="0" dirty="0" smtClean="0">
                <a:solidFill>
                  <a:srgbClr val="EEEEEE"/>
                </a:solidFill>
                <a:latin typeface="Ostrich Sans Medium" panose="00000500000000000000" pitchFamily="50" charset="0"/>
              </a:rPr>
              <a:t> Structure</a:t>
            </a:r>
            <a:endParaRPr lang="ko-KR" altLang="en-US" sz="15000" dirty="0">
              <a:solidFill>
                <a:srgbClr val="EEEEEE"/>
              </a:solidFill>
              <a:latin typeface="Ostrich Sans Med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40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97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80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8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72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291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777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EEEEEE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4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7192" y="834945"/>
            <a:ext cx="11217945" cy="3308430"/>
          </a:xfrm>
        </p:spPr>
        <p:txBody>
          <a:bodyPr/>
          <a:lstStyle/>
          <a:p>
            <a:r>
              <a:rPr lang="en-US" altLang="ko-KR" sz="16600" cap="none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Array List</a:t>
            </a:r>
            <a:endParaRPr lang="ko-KR" altLang="en-US" sz="16600" cap="none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49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35560" y="2640085"/>
            <a:ext cx="2511857" cy="1135372"/>
            <a:chOff x="1877654" y="1556951"/>
            <a:chExt cx="2117959" cy="870303"/>
          </a:xfrm>
        </p:grpSpPr>
        <p:sp>
          <p:nvSpPr>
            <p:cNvPr id="21" name="모서리가 둥근 직사각형 2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25470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 flipH="1">
            <a:off x="5931384" y="2640085"/>
            <a:ext cx="1031973" cy="1095195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33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n w="38100">
                <a:solidFill>
                  <a:srgbClr val="333333"/>
                </a:solidFill>
              </a:ln>
              <a:noFill/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385788" y="2640085"/>
            <a:ext cx="1036289" cy="1135372"/>
            <a:chOff x="1877654" y="1556951"/>
            <a:chExt cx="873783" cy="870303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+mn-ea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481308" y="2648121"/>
            <a:ext cx="1036300" cy="1095195"/>
            <a:chOff x="649468" y="1556951"/>
            <a:chExt cx="873788" cy="839506"/>
          </a:xfrm>
        </p:grpSpPr>
        <p:sp>
          <p:nvSpPr>
            <p:cNvPr id="35" name="모서리가 둥근 직사각형 34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831533" y="2648121"/>
            <a:ext cx="1036300" cy="1135372"/>
            <a:chOff x="649468" y="1556951"/>
            <a:chExt cx="873788" cy="870303"/>
          </a:xfrm>
        </p:grpSpPr>
        <p:sp>
          <p:nvSpPr>
            <p:cNvPr id="30" name="모서리가 둥근 직사각형 29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4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50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sp>
        <p:nvSpPr>
          <p:cNvPr id="27" name="위쪽 화살표 26"/>
          <p:cNvSpPr/>
          <p:nvPr/>
        </p:nvSpPr>
        <p:spPr>
          <a:xfrm rot="16200000">
            <a:off x="6877904" y="2901448"/>
            <a:ext cx="316964" cy="621877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33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35560" y="2640085"/>
            <a:ext cx="2511857" cy="1135372"/>
            <a:chOff x="1877654" y="1556951"/>
            <a:chExt cx="2117959" cy="870303"/>
          </a:xfrm>
        </p:grpSpPr>
        <p:sp>
          <p:nvSpPr>
            <p:cNvPr id="21" name="모서리가 둥근 직사각형 2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25470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27069" y="2640085"/>
            <a:ext cx="1036289" cy="1135372"/>
            <a:chOff x="1877654" y="1556951"/>
            <a:chExt cx="873783" cy="870303"/>
          </a:xfrm>
        </p:grpSpPr>
        <p:sp>
          <p:nvSpPr>
            <p:cNvPr id="17" name="모서리가 둥근 직사각형 16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+mn-ea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 flipH="1">
            <a:off x="7390103" y="2640085"/>
            <a:ext cx="1031973" cy="1095195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33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n w="38100">
                <a:solidFill>
                  <a:srgbClr val="333333"/>
                </a:solidFill>
              </a:ln>
              <a:noFill/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481308" y="2648121"/>
            <a:ext cx="1036300" cy="1095195"/>
            <a:chOff x="649468" y="1556951"/>
            <a:chExt cx="873788" cy="839506"/>
          </a:xfrm>
        </p:grpSpPr>
        <p:sp>
          <p:nvSpPr>
            <p:cNvPr id="35" name="모서리가 둥근 직사각형 34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831533" y="2648121"/>
            <a:ext cx="1036300" cy="1135372"/>
            <a:chOff x="649468" y="1556951"/>
            <a:chExt cx="873788" cy="870303"/>
          </a:xfrm>
        </p:grpSpPr>
        <p:sp>
          <p:nvSpPr>
            <p:cNvPr id="30" name="모서리가 둥근 직사각형 29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4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50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sp>
        <p:nvSpPr>
          <p:cNvPr id="27" name="위쪽 화살표 26"/>
          <p:cNvSpPr/>
          <p:nvPr/>
        </p:nvSpPr>
        <p:spPr>
          <a:xfrm rot="16200000">
            <a:off x="8265756" y="2901448"/>
            <a:ext cx="316964" cy="621877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08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35560" y="2640085"/>
            <a:ext cx="2511857" cy="1135372"/>
            <a:chOff x="1877654" y="1556951"/>
            <a:chExt cx="2117959" cy="870303"/>
          </a:xfrm>
        </p:grpSpPr>
        <p:sp>
          <p:nvSpPr>
            <p:cNvPr id="21" name="모서리가 둥근 직사각형 2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25470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27069" y="2640085"/>
            <a:ext cx="1036289" cy="1135372"/>
            <a:chOff x="1877654" y="1556951"/>
            <a:chExt cx="873783" cy="870303"/>
          </a:xfrm>
        </p:grpSpPr>
        <p:sp>
          <p:nvSpPr>
            <p:cNvPr id="17" name="모서리가 둥근 직사각형 16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+mn-ea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385788" y="2640085"/>
            <a:ext cx="1036289" cy="1135372"/>
            <a:chOff x="1877654" y="1556951"/>
            <a:chExt cx="873783" cy="870303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+mn-ea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50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481308" y="2648121"/>
            <a:ext cx="1036300" cy="1095195"/>
            <a:chOff x="649468" y="1556951"/>
            <a:chExt cx="873788" cy="839506"/>
          </a:xfrm>
        </p:grpSpPr>
        <p:sp>
          <p:nvSpPr>
            <p:cNvPr id="35" name="모서리가 둥근 직사각형 34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>
          <a:xfrm flipH="1">
            <a:off x="8835853" y="2648121"/>
            <a:ext cx="1031979" cy="1095195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33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n w="38100">
                <a:solidFill>
                  <a:srgbClr val="333333"/>
                </a:solidFill>
              </a:ln>
              <a:noFill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66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7252306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Get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가져오기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618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1066800"/>
            <a:ext cx="48895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8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3035560" y="2640085"/>
            <a:ext cx="5386517" cy="1135372"/>
            <a:chOff x="3035560" y="2640085"/>
            <a:chExt cx="5386517" cy="1135372"/>
          </a:xfrm>
        </p:grpSpPr>
        <p:grpSp>
          <p:nvGrpSpPr>
            <p:cNvPr id="5" name="그룹 4"/>
            <p:cNvGrpSpPr/>
            <p:nvPr/>
          </p:nvGrpSpPr>
          <p:grpSpPr>
            <a:xfrm>
              <a:off x="3035560" y="2640085"/>
              <a:ext cx="2511857" cy="1135372"/>
              <a:chOff x="1877654" y="1556951"/>
              <a:chExt cx="2117959" cy="870303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+mn-ea"/>
                  </a:rPr>
                  <a:t>0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10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125470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+mn-ea"/>
                  </a:rPr>
                  <a:t>1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927069" y="2640085"/>
              <a:ext cx="1036289" cy="1135372"/>
              <a:chOff x="1877654" y="1556951"/>
              <a:chExt cx="873783" cy="870303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+mn-ea"/>
                  </a:rPr>
                  <a:t>2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30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385788" y="2640085"/>
              <a:ext cx="1036289" cy="1135372"/>
              <a:chOff x="1877654" y="1556951"/>
              <a:chExt cx="873783" cy="870303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+mn-ea"/>
                  </a:rPr>
                  <a:t>3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40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481308" y="2648121"/>
              <a:ext cx="1036300" cy="1095195"/>
              <a:chOff x="649468" y="1556951"/>
              <a:chExt cx="873788" cy="839506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 flipH="1">
                <a:off x="653111" y="1556951"/>
                <a:ext cx="870145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653111" y="2117124"/>
                <a:ext cx="870143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49468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50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</p:grpSp>
      <p:cxnSp>
        <p:nvCxnSpPr>
          <p:cNvPr id="3" name="구부러진 연결선 2"/>
          <p:cNvCxnSpPr>
            <a:endCxn id="19" idx="2"/>
          </p:cNvCxnSpPr>
          <p:nvPr/>
        </p:nvCxnSpPr>
        <p:spPr>
          <a:xfrm flipV="1">
            <a:off x="185738" y="3775457"/>
            <a:ext cx="6257317" cy="996568"/>
          </a:xfrm>
          <a:prstGeom prst="curvedConnector2">
            <a:avLst/>
          </a:prstGeom>
          <a:ln w="1079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7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4129657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Size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크기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08" y="1400767"/>
            <a:ext cx="4005618" cy="40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3035560" y="2640085"/>
            <a:ext cx="5386517" cy="1135372"/>
            <a:chOff x="3035560" y="2640085"/>
            <a:chExt cx="5386517" cy="1135372"/>
          </a:xfrm>
        </p:grpSpPr>
        <p:grpSp>
          <p:nvGrpSpPr>
            <p:cNvPr id="5" name="그룹 4"/>
            <p:cNvGrpSpPr/>
            <p:nvPr/>
          </p:nvGrpSpPr>
          <p:grpSpPr>
            <a:xfrm>
              <a:off x="3035560" y="2640085"/>
              <a:ext cx="2511857" cy="1135372"/>
              <a:chOff x="1877654" y="1556951"/>
              <a:chExt cx="2117959" cy="870303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+mn-ea"/>
                  </a:rPr>
                  <a:t>0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10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125470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+mn-ea"/>
                  </a:rPr>
                  <a:t>1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927069" y="2640085"/>
              <a:ext cx="1036289" cy="1135372"/>
              <a:chOff x="1877654" y="1556951"/>
              <a:chExt cx="873783" cy="870303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+mn-ea"/>
                  </a:rPr>
                  <a:t>2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30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385788" y="2640085"/>
              <a:ext cx="1036289" cy="1135372"/>
              <a:chOff x="1877654" y="1556951"/>
              <a:chExt cx="873783" cy="870303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+mn-ea"/>
                  </a:rPr>
                  <a:t>3</a:t>
                </a:r>
                <a:endParaRPr lang="ko-KR" altLang="en-US" sz="2000" dirty="0">
                  <a:solidFill>
                    <a:srgbClr val="333333"/>
                  </a:solidFill>
                  <a:latin typeface="+mn-ea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40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481308" y="2648121"/>
              <a:ext cx="1036300" cy="1095195"/>
              <a:chOff x="649468" y="1556951"/>
              <a:chExt cx="873788" cy="839506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 flipH="1">
                <a:off x="653111" y="1556951"/>
                <a:ext cx="870145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  <a:latin typeface="+mn-ea"/>
                </a:endParaRPr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653111" y="2117124"/>
                <a:ext cx="870143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49468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+mn-ea"/>
                  </a:rPr>
                  <a:t>50</a:t>
                </a:r>
                <a:endParaRPr lang="ko-KR" altLang="en-US" sz="2100" dirty="0">
                  <a:solidFill>
                    <a:srgbClr val="333333"/>
                  </a:solidFill>
                  <a:latin typeface="+mn-ea"/>
                </a:endParaRPr>
              </a:p>
            </p:txBody>
          </p:sp>
        </p:grpSp>
      </p:grpSp>
      <p:sp>
        <p:nvSpPr>
          <p:cNvPr id="2" name="모서리가 둥근 직사각형 1"/>
          <p:cNvSpPr/>
          <p:nvPr/>
        </p:nvSpPr>
        <p:spPr>
          <a:xfrm>
            <a:off x="2702010" y="2284214"/>
            <a:ext cx="6153665" cy="1878227"/>
          </a:xfrm>
          <a:prstGeom prst="roundRect">
            <a:avLst/>
          </a:prstGeom>
          <a:noFill/>
          <a:ln w="762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73735" y="1637381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C00000"/>
                </a:solidFill>
                <a:latin typeface="+mn-ea"/>
              </a:rPr>
              <a:t>size</a:t>
            </a:r>
            <a:endParaRPr lang="ko-KR" altLang="en-US" sz="360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13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5942140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Insert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추가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1993876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그룹 144"/>
          <p:cNvGrpSpPr/>
          <p:nvPr/>
        </p:nvGrpSpPr>
        <p:grpSpPr>
          <a:xfrm>
            <a:off x="3035560" y="2640086"/>
            <a:ext cx="1036289" cy="1135372"/>
            <a:chOff x="1877654" y="1556951"/>
            <a:chExt cx="873783" cy="870303"/>
          </a:xfrm>
        </p:grpSpPr>
        <p:sp>
          <p:nvSpPr>
            <p:cNvPr id="146" name="모서리가 둥근 직사각형 145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47" name="직선 연결선 146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4487804" y="2640086"/>
            <a:ext cx="1036289" cy="1135372"/>
            <a:chOff x="1877654" y="1556951"/>
            <a:chExt cx="873783" cy="870303"/>
          </a:xfrm>
        </p:grpSpPr>
        <p:sp>
          <p:nvSpPr>
            <p:cNvPr id="151" name="모서리가 둥근 직사각형 15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5940047" y="2640086"/>
            <a:ext cx="1036289" cy="1135372"/>
            <a:chOff x="1877654" y="1556951"/>
            <a:chExt cx="873783" cy="870303"/>
          </a:xfrm>
        </p:grpSpPr>
        <p:sp>
          <p:nvSpPr>
            <p:cNvPr id="156" name="모서리가 둥근 직사각형 155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57" name="직선 연결선 156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7387946" y="2640086"/>
            <a:ext cx="1036300" cy="1135372"/>
            <a:chOff x="649468" y="1556951"/>
            <a:chExt cx="873788" cy="870303"/>
          </a:xfrm>
        </p:grpSpPr>
        <p:sp>
          <p:nvSpPr>
            <p:cNvPr id="161" name="모서리가 둥근 직사각형 160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+mn-ea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sp>
        <p:nvSpPr>
          <p:cNvPr id="167" name="모서리가 둥근 직사각형 166"/>
          <p:cNvSpPr/>
          <p:nvPr/>
        </p:nvSpPr>
        <p:spPr>
          <a:xfrm flipH="1">
            <a:off x="8835854" y="2648121"/>
            <a:ext cx="1031979" cy="1095195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33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n w="38100">
                <a:solidFill>
                  <a:srgbClr val="333333"/>
                </a:solidFill>
              </a:ln>
              <a:noFill/>
              <a:latin typeface="+mn-ea"/>
            </a:endParaRPr>
          </a:p>
        </p:txBody>
      </p:sp>
      <p:sp>
        <p:nvSpPr>
          <p:cNvPr id="165" name="오른쪽 화살표 164"/>
          <p:cNvSpPr/>
          <p:nvPr/>
        </p:nvSpPr>
        <p:spPr>
          <a:xfrm>
            <a:off x="8647486" y="2988861"/>
            <a:ext cx="682252" cy="3820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92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35560" y="2640085"/>
            <a:ext cx="1036289" cy="1135372"/>
            <a:chOff x="1877654" y="1556951"/>
            <a:chExt cx="873783" cy="870303"/>
          </a:xfrm>
        </p:grpSpPr>
        <p:sp>
          <p:nvSpPr>
            <p:cNvPr id="21" name="모서리가 둥근 직사각형 2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487804" y="2640085"/>
            <a:ext cx="1036289" cy="1135372"/>
            <a:chOff x="1877654" y="1556951"/>
            <a:chExt cx="873783" cy="870303"/>
          </a:xfrm>
        </p:grpSpPr>
        <p:sp>
          <p:nvSpPr>
            <p:cNvPr id="17" name="모서리가 둥근 직사각형 16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940047" y="2640085"/>
            <a:ext cx="1036289" cy="1135372"/>
            <a:chOff x="1877654" y="1556951"/>
            <a:chExt cx="873783" cy="870303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 flipH="1">
            <a:off x="7392266" y="2640085"/>
            <a:ext cx="1031979" cy="1095195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33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n w="38100">
                <a:solidFill>
                  <a:srgbClr val="333333"/>
                </a:solidFill>
                <a:prstDash val="dash"/>
              </a:ln>
              <a:noFill/>
              <a:latin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8831533" y="2648121"/>
            <a:ext cx="1036300" cy="1135372"/>
            <a:chOff x="649468" y="1556951"/>
            <a:chExt cx="873788" cy="870303"/>
          </a:xfrm>
        </p:grpSpPr>
        <p:sp>
          <p:nvSpPr>
            <p:cNvPr id="30" name="모서리가 둥근 직사각형 29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+mn-ea"/>
                </a:rPr>
                <a:t>4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sp>
        <p:nvSpPr>
          <p:cNvPr id="41" name="오른쪽 화살표 40"/>
          <p:cNvSpPr/>
          <p:nvPr/>
        </p:nvSpPr>
        <p:spPr>
          <a:xfrm>
            <a:off x="7074377" y="2988860"/>
            <a:ext cx="827563" cy="3820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18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35560" y="2640085"/>
            <a:ext cx="1036289" cy="1135372"/>
            <a:chOff x="1877654" y="1556951"/>
            <a:chExt cx="873783" cy="870303"/>
          </a:xfrm>
        </p:grpSpPr>
        <p:sp>
          <p:nvSpPr>
            <p:cNvPr id="21" name="모서리가 둥근 직사각형 2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487804" y="2640085"/>
            <a:ext cx="1036289" cy="1135372"/>
            <a:chOff x="1877654" y="1556951"/>
            <a:chExt cx="873783" cy="870303"/>
          </a:xfrm>
        </p:grpSpPr>
        <p:sp>
          <p:nvSpPr>
            <p:cNvPr id="17" name="모서리가 둥근 직사각형 16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385788" y="2640085"/>
            <a:ext cx="1036289" cy="1135372"/>
            <a:chOff x="1877654" y="1556951"/>
            <a:chExt cx="873783" cy="870303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+mn-ea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 flipH="1">
            <a:off x="5948673" y="2640085"/>
            <a:ext cx="1031979" cy="1095195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33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n w="38100">
                <a:solidFill>
                  <a:srgbClr val="333333"/>
                </a:solidFill>
                <a:prstDash val="dash"/>
              </a:ln>
              <a:noFill/>
              <a:latin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8831533" y="2648121"/>
            <a:ext cx="1036300" cy="1135372"/>
            <a:chOff x="649468" y="1556951"/>
            <a:chExt cx="873788" cy="870303"/>
          </a:xfrm>
        </p:grpSpPr>
        <p:sp>
          <p:nvSpPr>
            <p:cNvPr id="30" name="모서리가 둥근 직사각형 29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+mn-ea"/>
                </a:rPr>
                <a:t>4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sp>
        <p:nvSpPr>
          <p:cNvPr id="41" name="오른쪽 화살표 40"/>
          <p:cNvSpPr/>
          <p:nvPr/>
        </p:nvSpPr>
        <p:spPr>
          <a:xfrm>
            <a:off x="5612202" y="2988860"/>
            <a:ext cx="887658" cy="3820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059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35560" y="2640085"/>
            <a:ext cx="1036289" cy="1135372"/>
            <a:chOff x="1877654" y="1556951"/>
            <a:chExt cx="873783" cy="870303"/>
          </a:xfrm>
        </p:grpSpPr>
        <p:sp>
          <p:nvSpPr>
            <p:cNvPr id="21" name="모서리가 둥근 직사각형 2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27069" y="2640085"/>
            <a:ext cx="1036289" cy="1135372"/>
            <a:chOff x="1877654" y="1556951"/>
            <a:chExt cx="873783" cy="870303"/>
          </a:xfrm>
        </p:grpSpPr>
        <p:sp>
          <p:nvSpPr>
            <p:cNvPr id="17" name="모서리가 둥근 직사각형 16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+mn-ea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385788" y="2640085"/>
            <a:ext cx="1036289" cy="1135372"/>
            <a:chOff x="1877654" y="1556951"/>
            <a:chExt cx="873783" cy="870303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+mn-ea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 flipH="1">
            <a:off x="4494272" y="2640084"/>
            <a:ext cx="1031979" cy="1095195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33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n w="38100">
                <a:solidFill>
                  <a:srgbClr val="333333"/>
                </a:solidFill>
                <a:prstDash val="dash"/>
              </a:ln>
              <a:noFill/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489951" y="4035559"/>
            <a:ext cx="1036300" cy="1135372"/>
            <a:chOff x="649468" y="1556951"/>
            <a:chExt cx="873788" cy="870303"/>
          </a:xfrm>
        </p:grpSpPr>
        <p:sp>
          <p:nvSpPr>
            <p:cNvPr id="35" name="모서리가 둥근 직사각형 34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50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sp>
        <p:nvSpPr>
          <p:cNvPr id="39" name="위쪽 화살표 38"/>
          <p:cNvSpPr/>
          <p:nvPr/>
        </p:nvSpPr>
        <p:spPr>
          <a:xfrm>
            <a:off x="4853940" y="3268980"/>
            <a:ext cx="316964" cy="621877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8831533" y="2648121"/>
            <a:ext cx="1036300" cy="1135372"/>
            <a:chOff x="649468" y="1556951"/>
            <a:chExt cx="873788" cy="870303"/>
          </a:xfrm>
        </p:grpSpPr>
        <p:sp>
          <p:nvSpPr>
            <p:cNvPr id="30" name="모서리가 둥근 직사각형 29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+mn-ea"/>
                </a:rPr>
                <a:t>4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35560" y="2640085"/>
            <a:ext cx="2511857" cy="1135372"/>
            <a:chOff x="1877654" y="1556951"/>
            <a:chExt cx="2117959" cy="870303"/>
          </a:xfrm>
        </p:grpSpPr>
        <p:sp>
          <p:nvSpPr>
            <p:cNvPr id="21" name="모서리가 둥근 직사각형 2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25470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27069" y="2640085"/>
            <a:ext cx="1036289" cy="1135372"/>
            <a:chOff x="1877654" y="1556951"/>
            <a:chExt cx="873783" cy="870303"/>
          </a:xfrm>
        </p:grpSpPr>
        <p:sp>
          <p:nvSpPr>
            <p:cNvPr id="17" name="모서리가 둥근 직사각형 16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+mn-ea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385788" y="2640085"/>
            <a:ext cx="1036289" cy="1135372"/>
            <a:chOff x="1877654" y="1556951"/>
            <a:chExt cx="873783" cy="870303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+mn-ea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481308" y="2648121"/>
            <a:ext cx="1036300" cy="1095195"/>
            <a:chOff x="649468" y="1556951"/>
            <a:chExt cx="873788" cy="839506"/>
          </a:xfrm>
        </p:grpSpPr>
        <p:sp>
          <p:nvSpPr>
            <p:cNvPr id="35" name="모서리가 둥근 직사각형 34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50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831533" y="2648121"/>
            <a:ext cx="1036300" cy="1135372"/>
            <a:chOff x="649468" y="1556951"/>
            <a:chExt cx="873788" cy="870303"/>
          </a:xfrm>
        </p:grpSpPr>
        <p:sp>
          <p:nvSpPr>
            <p:cNvPr id="30" name="모서리가 둥근 직사각형 29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4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9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7579319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Remove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삭제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960" y="2146300"/>
            <a:ext cx="3492084" cy="349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35560" y="2640085"/>
            <a:ext cx="2511857" cy="1135372"/>
            <a:chOff x="1877654" y="1556951"/>
            <a:chExt cx="2117959" cy="870303"/>
          </a:xfrm>
        </p:grpSpPr>
        <p:sp>
          <p:nvSpPr>
            <p:cNvPr id="21" name="모서리가 둥근 직사각형 2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25470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27069" y="2640085"/>
            <a:ext cx="1036289" cy="1135372"/>
            <a:chOff x="1877654" y="1556951"/>
            <a:chExt cx="873783" cy="870303"/>
          </a:xfrm>
        </p:grpSpPr>
        <p:sp>
          <p:nvSpPr>
            <p:cNvPr id="17" name="모서리가 둥근 직사각형 16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+mn-ea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385788" y="2640085"/>
            <a:ext cx="1036289" cy="1135372"/>
            <a:chOff x="1877654" y="1556951"/>
            <a:chExt cx="873783" cy="870303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+mn-ea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481308" y="2648121"/>
            <a:ext cx="1036300" cy="1095195"/>
            <a:chOff x="649468" y="1556951"/>
            <a:chExt cx="873788" cy="839506"/>
          </a:xfrm>
        </p:grpSpPr>
        <p:sp>
          <p:nvSpPr>
            <p:cNvPr id="35" name="모서리가 둥근 직사각형 34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831533" y="2648121"/>
            <a:ext cx="1036300" cy="1135372"/>
            <a:chOff x="649468" y="1556951"/>
            <a:chExt cx="873788" cy="870303"/>
          </a:xfrm>
        </p:grpSpPr>
        <p:sp>
          <p:nvSpPr>
            <p:cNvPr id="30" name="모서리가 둥근 직사각형 29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  <a:latin typeface="+mn-ea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+mn-ea"/>
                </a:rPr>
                <a:t>4</a:t>
              </a:r>
              <a:endParaRPr lang="ko-KR" altLang="en-US" sz="2000" dirty="0">
                <a:solidFill>
                  <a:srgbClr val="333333"/>
                </a:solidFill>
                <a:latin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+mn-ea"/>
                </a:rPr>
                <a:t>50</a:t>
              </a:r>
              <a:endParaRPr lang="ko-KR" altLang="en-US" sz="2100" dirty="0">
                <a:solidFill>
                  <a:srgbClr val="333333"/>
                </a:solidFill>
                <a:latin typeface="+mn-ea"/>
              </a:endParaRPr>
            </a:p>
          </p:txBody>
        </p:sp>
      </p:grpSp>
      <p:sp>
        <p:nvSpPr>
          <p:cNvPr id="27" name="위쪽 화살표 26"/>
          <p:cNvSpPr/>
          <p:nvPr/>
        </p:nvSpPr>
        <p:spPr>
          <a:xfrm>
            <a:off x="6284573" y="2183027"/>
            <a:ext cx="316964" cy="377031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790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비누">
  <a:themeElements>
    <a:clrScheme name="비누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사용자 지정 1">
      <a:majorFont>
        <a:latin typeface="나눔바른펜"/>
        <a:ea typeface="나눔바른펜"/>
        <a:cs typeface=""/>
      </a:majorFont>
      <a:minorFont>
        <a:latin typeface="나눔바른펜"/>
        <a:ea typeface="나눔바른펜"/>
        <a:cs typeface=""/>
      </a:minorFont>
    </a:fontScheme>
    <a:fmtScheme name="비누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기본서식파일.potx" id="{4BC2B7DB-27DE-4CCB-A4E4-49A93426CBA1}" vid="{BEBD8F00-9519-43A6-82C2-E0B0C7EEBA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기본서식파일</Template>
  <TotalTime>7850</TotalTime>
  <Words>104</Words>
  <Application>Microsoft Office PowerPoint</Application>
  <PresentationFormat>와이드스크린</PresentationFormat>
  <Paragraphs>103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나눔고딕 Light</vt:lpstr>
      <vt:lpstr>나눔바른고딕 Light</vt:lpstr>
      <vt:lpstr>나눔바른고딕 UltraLight</vt:lpstr>
      <vt:lpstr>나눔바른펜</vt:lpstr>
      <vt:lpstr>Garamond</vt:lpstr>
      <vt:lpstr>Ostrich Sans Light</vt:lpstr>
      <vt:lpstr>Ostrich Sans Medium</vt:lpstr>
      <vt:lpstr>비누</vt:lpstr>
      <vt:lpstr>Array List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배열</dc:title>
  <dc:creator>Microsoft 계정</dc:creator>
  <cp:lastModifiedBy>Microsoft 계정</cp:lastModifiedBy>
  <cp:revision>57</cp:revision>
  <dcterms:created xsi:type="dcterms:W3CDTF">2014-11-24T01:12:10Z</dcterms:created>
  <dcterms:modified xsi:type="dcterms:W3CDTF">2014-12-04T08:51:04Z</dcterms:modified>
</cp:coreProperties>
</file>