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sldIdLst>
    <p:sldId id="256" r:id="rId2"/>
    <p:sldId id="283" r:id="rId3"/>
    <p:sldId id="284" r:id="rId4"/>
    <p:sldId id="272" r:id="rId5"/>
    <p:sldId id="285" r:id="rId6"/>
    <p:sldId id="293" r:id="rId7"/>
    <p:sldId id="287" r:id="rId8"/>
    <p:sldId id="288" r:id="rId9"/>
    <p:sldId id="289" r:id="rId10"/>
    <p:sldId id="290" r:id="rId11"/>
    <p:sldId id="291" r:id="rId12"/>
    <p:sldId id="292" r:id="rId13"/>
    <p:sldId id="273" r:id="rId14"/>
    <p:sldId id="294" r:id="rId15"/>
    <p:sldId id="275" r:id="rId16"/>
    <p:sldId id="276" r:id="rId17"/>
    <p:sldId id="277" r:id="rId18"/>
    <p:sldId id="279" r:id="rId19"/>
    <p:sldId id="280" r:id="rId20"/>
    <p:sldId id="295" r:id="rId21"/>
    <p:sldId id="296" r:id="rId22"/>
    <p:sldId id="299" r:id="rId23"/>
    <p:sldId id="300" r:id="rId24"/>
    <p:sldId id="298" r:id="rId25"/>
    <p:sldId id="302" r:id="rId26"/>
    <p:sldId id="309" r:id="rId27"/>
    <p:sldId id="31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EEEEE"/>
    <a:srgbClr val="E3DED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100" d="100"/>
          <a:sy n="100" d="100"/>
        </p:scale>
        <p:origin x="11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Light" panose="000004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453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8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834945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19150" y="4648200"/>
            <a:ext cx="1119187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500" dirty="0" smtClean="0">
                <a:solidFill>
                  <a:srgbClr val="EEEEEE"/>
                </a:solidFill>
                <a:latin typeface="+mj-lt"/>
              </a:rPr>
              <a:t>Data</a:t>
            </a:r>
            <a:r>
              <a:rPr lang="en-US" altLang="ko-KR" sz="12500" baseline="0" dirty="0" smtClean="0">
                <a:solidFill>
                  <a:srgbClr val="EEEEEE"/>
                </a:solidFill>
                <a:latin typeface="+mj-lt"/>
              </a:rPr>
              <a:t> Structure</a:t>
            </a:r>
            <a:endParaRPr lang="ko-KR" altLang="en-US" sz="12500" dirty="0">
              <a:solidFill>
                <a:srgbClr val="EEEEE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7149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6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4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1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6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125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206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EEEEEE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7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78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9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JAVA</a:t>
            </a:r>
            <a:r>
              <a:rPr lang="en-US" altLang="ko-KR" sz="9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96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/>
            </a:r>
            <a:br>
              <a:rPr lang="en-US" altLang="ko-KR" sz="96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</a:br>
            <a:r>
              <a:rPr lang="en-US" altLang="ko-KR" sz="96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Array </a:t>
            </a:r>
            <a:r>
              <a:rPr lang="en-US" altLang="ko-KR" sz="96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List </a:t>
            </a:r>
            <a:r>
              <a:rPr lang="ko-KR" altLang="en-US" sz="96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사용법</a:t>
            </a:r>
            <a:endParaRPr lang="ko-KR" altLang="en-US" sz="9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1036289" cy="1135372"/>
            <a:chOff x="1877654" y="1556951"/>
            <a:chExt cx="873783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487804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 flipH="1">
            <a:off x="5948673" y="2640085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  <a:prstDash val="dash"/>
              </a:ln>
              <a:noFill/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5612202" y="2988860"/>
            <a:ext cx="887658" cy="3820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7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1036289" cy="1135372"/>
            <a:chOff x="1877654" y="1556951"/>
            <a:chExt cx="873783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 flipH="1">
            <a:off x="4494272" y="2640084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  <a:prstDash val="dash"/>
              </a:ln>
              <a:noFill/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489951" y="4035559"/>
            <a:ext cx="1036300" cy="1135372"/>
            <a:chOff x="649468" y="1556951"/>
            <a:chExt cx="873788" cy="870303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39" name="위쪽 화살표 38"/>
          <p:cNvSpPr/>
          <p:nvPr/>
        </p:nvSpPr>
        <p:spPr>
          <a:xfrm>
            <a:off x="4853940" y="3268980"/>
            <a:ext cx="316964" cy="62187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5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57931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Remove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삭제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60" y="2146300"/>
            <a:ext cx="3492084" cy="34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5703" y="2944297"/>
            <a:ext cx="82605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/>
              <a:t>numbers.remove(2);</a:t>
            </a:r>
          </a:p>
        </p:txBody>
      </p:sp>
    </p:spTree>
    <p:extLst>
      <p:ext uri="{BB962C8B-B14F-4D97-AF65-F5344CB8AC3E}">
        <p14:creationId xmlns:p14="http://schemas.microsoft.com/office/powerpoint/2010/main" val="1270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27" name="위쪽 화살표 26"/>
          <p:cNvSpPr/>
          <p:nvPr/>
        </p:nvSpPr>
        <p:spPr>
          <a:xfrm>
            <a:off x="6263497" y="2128839"/>
            <a:ext cx="359115" cy="42017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9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 flipH="1">
            <a:off x="5931384" y="2640085"/>
            <a:ext cx="1031973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27" name="위쪽 화살표 26"/>
          <p:cNvSpPr/>
          <p:nvPr/>
        </p:nvSpPr>
        <p:spPr>
          <a:xfrm rot="16200000">
            <a:off x="6877904" y="2901448"/>
            <a:ext cx="316964" cy="62187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 flipH="1">
            <a:off x="7390103" y="2640085"/>
            <a:ext cx="1031973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27" name="위쪽 화살표 26"/>
          <p:cNvSpPr/>
          <p:nvPr/>
        </p:nvSpPr>
        <p:spPr>
          <a:xfrm rot="16200000">
            <a:off x="8265756" y="2901448"/>
            <a:ext cx="316964" cy="62187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8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 flipH="1">
            <a:off x="8835853" y="2648121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6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25230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가져오기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61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643246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Create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생성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27" y="1580954"/>
            <a:ext cx="3645243" cy="3645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9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9397" y="2687122"/>
            <a:ext cx="656288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>
                <a:solidFill>
                  <a:srgbClr val="333333"/>
                </a:solidFill>
              </a:rPr>
              <a:t>numbers.get(2)</a:t>
            </a:r>
            <a:endParaRPr lang="ko-KR" altLang="en-US" sz="8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035560" y="2640085"/>
            <a:ext cx="5386517" cy="1135372"/>
            <a:chOff x="3035560" y="2640085"/>
            <a:chExt cx="5386517" cy="1135372"/>
          </a:xfrm>
        </p:grpSpPr>
        <p:grpSp>
          <p:nvGrpSpPr>
            <p:cNvPr id="5" name="그룹 4"/>
            <p:cNvGrpSpPr/>
            <p:nvPr/>
          </p:nvGrpSpPr>
          <p:grpSpPr>
            <a:xfrm>
              <a:off x="3035560" y="2640085"/>
              <a:ext cx="2511857" cy="1135372"/>
              <a:chOff x="1877654" y="1556951"/>
              <a:chExt cx="2117959" cy="87030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125470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927069" y="2640085"/>
              <a:ext cx="1036289" cy="1135372"/>
              <a:chOff x="1877654" y="1556951"/>
              <a:chExt cx="873783" cy="870303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385788" y="2640085"/>
              <a:ext cx="1036289" cy="1135372"/>
              <a:chOff x="1877654" y="1556951"/>
              <a:chExt cx="873783" cy="870303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481308" y="2648121"/>
              <a:ext cx="1036300" cy="1095195"/>
              <a:chOff x="649468" y="1556951"/>
              <a:chExt cx="873788" cy="839506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</p:grpSp>
      <p:cxnSp>
        <p:nvCxnSpPr>
          <p:cNvPr id="3" name="구부러진 연결선 2"/>
          <p:cNvCxnSpPr>
            <a:endCxn id="19" idx="2"/>
          </p:cNvCxnSpPr>
          <p:nvPr/>
        </p:nvCxnSpPr>
        <p:spPr>
          <a:xfrm flipV="1">
            <a:off x="185738" y="3775457"/>
            <a:ext cx="6257317" cy="996568"/>
          </a:xfrm>
          <a:prstGeom prst="curvedConnector2">
            <a:avLst/>
          </a:prstGeom>
          <a:ln w="1079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412965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Size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크기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08" y="1400767"/>
            <a:ext cx="4005618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9397" y="2687122"/>
            <a:ext cx="77508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 smtClean="0"/>
              <a:t>numbers.size();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1298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862858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Iteration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반 복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466977"/>
            <a:ext cx="4190999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2002" y="2967335"/>
            <a:ext cx="1024799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smtClean="0"/>
              <a:t>Iterator </a:t>
            </a:r>
            <a:r>
              <a:rPr lang="en-US" altLang="ko-KR" sz="6600" dirty="0"/>
              <a:t>it = numbers.iterator();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920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2001" y="843677"/>
            <a:ext cx="10247998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/>
              <a:t>Iterator </a:t>
            </a:r>
            <a:r>
              <a:rPr lang="en-US" altLang="ko-KR" sz="6600" dirty="0"/>
              <a:t>it = numbers.iterator();</a:t>
            </a:r>
          </a:p>
          <a:p>
            <a:r>
              <a:rPr lang="en-US" altLang="ko-KR" sz="6600" dirty="0"/>
              <a:t>	while(it.hasNext()){</a:t>
            </a:r>
          </a:p>
          <a:p>
            <a:r>
              <a:rPr lang="en-US" altLang="ko-KR" sz="6600" dirty="0"/>
              <a:t>		int value = it.next</a:t>
            </a:r>
            <a:r>
              <a:rPr lang="en-US" altLang="ko-KR" sz="6600" dirty="0" smtClean="0"/>
              <a:t>();</a:t>
            </a:r>
          </a:p>
          <a:p>
            <a:r>
              <a:rPr lang="en-US" altLang="ko-KR" sz="6600" dirty="0" smtClean="0"/>
              <a:t> 	}</a:t>
            </a:r>
            <a:r>
              <a:rPr lang="en-US" altLang="ko-KR" sz="6600" dirty="0"/>
              <a:t>						</a:t>
            </a:r>
          </a:p>
          <a:p>
            <a:r>
              <a:rPr lang="en-US" altLang="ko-KR" sz="6600" dirty="0" smtClean="0"/>
              <a:t>}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238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8266" y="1536174"/>
            <a:ext cx="11075468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/>
              <a:t>for(int value : numbers){</a:t>
            </a:r>
          </a:p>
          <a:p>
            <a:r>
              <a:rPr lang="en-US" altLang="ko-KR" sz="8000" dirty="0" smtClean="0"/>
              <a:t>		System.out.println(value</a:t>
            </a:r>
            <a:r>
              <a:rPr lang="en-US" altLang="ko-KR" sz="8000" dirty="0"/>
              <a:t>);</a:t>
            </a:r>
          </a:p>
          <a:p>
            <a:r>
              <a:rPr lang="en-US" altLang="ko-KR" sz="8000" dirty="0"/>
              <a:t>}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192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889" y="2983676"/>
            <a:ext cx="1165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/>
              <a:t>A</a:t>
            </a:r>
            <a:r>
              <a:rPr lang="ko-KR" altLang="en-US" sz="4400" dirty="0" smtClean="0"/>
              <a:t>rrayList </a:t>
            </a:r>
            <a:r>
              <a:rPr lang="ko-KR" altLang="en-US" sz="4400" dirty="0"/>
              <a:t>numbers = new ArrayList</a:t>
            </a:r>
            <a:r>
              <a:rPr lang="ko-KR" altLang="en-US" sz="4400" dirty="0" smtClean="0"/>
              <a:t>();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323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5942140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Insert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추가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93876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90950" y="1214348"/>
            <a:ext cx="642461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/>
              <a:t>numbers.add(10);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numbers.add(20</a:t>
            </a:r>
            <a:r>
              <a:rPr lang="ko-KR" altLang="en-US" sz="4800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numbers.add(30</a:t>
            </a:r>
            <a:r>
              <a:rPr lang="ko-KR" altLang="en-US" sz="4800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numbers.add(40</a:t>
            </a:r>
            <a:r>
              <a:rPr lang="ko-KR" altLang="en-US" sz="4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91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3035560" y="2640086"/>
            <a:ext cx="1036289" cy="1135372"/>
            <a:chOff x="1877654" y="1556951"/>
            <a:chExt cx="873783" cy="870303"/>
          </a:xfrm>
        </p:grpSpPr>
        <p:sp>
          <p:nvSpPr>
            <p:cNvPr id="146" name="모서리가 둥근 직사각형 14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487804" y="2640086"/>
            <a:ext cx="1036289" cy="1135372"/>
            <a:chOff x="1877654" y="1556951"/>
            <a:chExt cx="873783" cy="870303"/>
          </a:xfrm>
        </p:grpSpPr>
        <p:sp>
          <p:nvSpPr>
            <p:cNvPr id="151" name="모서리가 둥근 직사각형 15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940047" y="2640086"/>
            <a:ext cx="1036289" cy="1135372"/>
            <a:chOff x="1877654" y="1556951"/>
            <a:chExt cx="873783" cy="870303"/>
          </a:xfrm>
        </p:grpSpPr>
        <p:sp>
          <p:nvSpPr>
            <p:cNvPr id="156" name="모서리가 둥근 직사각형 15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387946" y="2640086"/>
            <a:ext cx="1036300" cy="1135372"/>
            <a:chOff x="649468" y="1556951"/>
            <a:chExt cx="873788" cy="870303"/>
          </a:xfrm>
        </p:grpSpPr>
        <p:sp>
          <p:nvSpPr>
            <p:cNvPr id="161" name="모서리가 둥근 직사각형 160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1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815" y="2958584"/>
            <a:ext cx="62071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/>
              <a:t>numbers.add(1, 50);</a:t>
            </a:r>
          </a:p>
        </p:txBody>
      </p:sp>
    </p:spTree>
    <p:extLst>
      <p:ext uri="{BB962C8B-B14F-4D97-AF65-F5344CB8AC3E}">
        <p14:creationId xmlns:p14="http://schemas.microsoft.com/office/powerpoint/2010/main" val="17516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3035560" y="2640086"/>
            <a:ext cx="1036289" cy="1135372"/>
            <a:chOff x="1877654" y="1556951"/>
            <a:chExt cx="873783" cy="870303"/>
          </a:xfrm>
        </p:grpSpPr>
        <p:sp>
          <p:nvSpPr>
            <p:cNvPr id="146" name="모서리가 둥근 직사각형 14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487804" y="2640086"/>
            <a:ext cx="1036289" cy="1135372"/>
            <a:chOff x="1877654" y="1556951"/>
            <a:chExt cx="873783" cy="870303"/>
          </a:xfrm>
        </p:grpSpPr>
        <p:sp>
          <p:nvSpPr>
            <p:cNvPr id="151" name="모서리가 둥근 직사각형 15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940047" y="2640086"/>
            <a:ext cx="1036289" cy="1135372"/>
            <a:chOff x="1877654" y="1556951"/>
            <a:chExt cx="873783" cy="870303"/>
          </a:xfrm>
        </p:grpSpPr>
        <p:sp>
          <p:nvSpPr>
            <p:cNvPr id="156" name="모서리가 둥근 직사각형 15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387946" y="2640086"/>
            <a:ext cx="1036300" cy="1135372"/>
            <a:chOff x="649468" y="1556951"/>
            <a:chExt cx="873788" cy="870303"/>
          </a:xfrm>
        </p:grpSpPr>
        <p:sp>
          <p:nvSpPr>
            <p:cNvPr id="161" name="모서리가 둥근 직사각형 160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167" name="모서리가 둥근 직사각형 166"/>
          <p:cNvSpPr/>
          <p:nvPr/>
        </p:nvSpPr>
        <p:spPr>
          <a:xfrm flipH="1">
            <a:off x="8835854" y="2648121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  <a:latin typeface="+mn-ea"/>
            </a:endParaRPr>
          </a:p>
        </p:txBody>
      </p:sp>
      <p:sp>
        <p:nvSpPr>
          <p:cNvPr id="165" name="오른쪽 화살표 164"/>
          <p:cNvSpPr/>
          <p:nvPr/>
        </p:nvSpPr>
        <p:spPr>
          <a:xfrm>
            <a:off x="8647486" y="2988861"/>
            <a:ext cx="682252" cy="3820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76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1036289" cy="1135372"/>
            <a:chOff x="1877654" y="1556951"/>
            <a:chExt cx="873783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487804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0047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 flipH="1">
            <a:off x="7392266" y="2640085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  <a:prstDash val="dash"/>
              </a:ln>
              <a:noFill/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7074377" y="2988860"/>
            <a:ext cx="827563" cy="3820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9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비누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사용자 지정 1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기본서식파일.potx" id="{8107AE13-CFC1-431E-B240-A284A1213AE0}" vid="{50A6A0A8-307C-4494-99DD-D39DD965E5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9219</TotalTime>
  <Words>147</Words>
  <Application>Microsoft Office PowerPoint</Application>
  <PresentationFormat>와이드스크린</PresentationFormat>
  <Paragraphs>124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나눔바른고딕 Light</vt:lpstr>
      <vt:lpstr>나눔바른고딕 UltraLight</vt:lpstr>
      <vt:lpstr>나눔바른펜</vt:lpstr>
      <vt:lpstr>Garamond</vt:lpstr>
      <vt:lpstr>Ostrich Sans Light</vt:lpstr>
      <vt:lpstr>1_비누</vt:lpstr>
      <vt:lpstr>JAVA  Array List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Microsoft 계정</dc:creator>
  <cp:lastModifiedBy>Microsoft 계정</cp:lastModifiedBy>
  <cp:revision>80</cp:revision>
  <dcterms:created xsi:type="dcterms:W3CDTF">2014-11-24T01:12:10Z</dcterms:created>
  <dcterms:modified xsi:type="dcterms:W3CDTF">2014-12-04T08:51:08Z</dcterms:modified>
</cp:coreProperties>
</file>