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66" r:id="rId5"/>
    <p:sldId id="257" r:id="rId6"/>
    <p:sldId id="268" r:id="rId7"/>
    <p:sldId id="269" r:id="rId8"/>
    <p:sldId id="271" r:id="rId9"/>
    <p:sldId id="270" r:id="rId10"/>
    <p:sldId id="278" r:id="rId11"/>
    <p:sldId id="259" r:id="rId12"/>
    <p:sldId id="260" r:id="rId13"/>
    <p:sldId id="279" r:id="rId14"/>
    <p:sldId id="272" r:id="rId15"/>
    <p:sldId id="263" r:id="rId16"/>
    <p:sldId id="277" r:id="rId17"/>
    <p:sldId id="274" r:id="rId18"/>
    <p:sldId id="275" r:id="rId19"/>
    <p:sldId id="276" r:id="rId20"/>
    <p:sldId id="281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76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69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6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3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9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6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2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005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1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679950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4167187" y="1362075"/>
            <a:ext cx="3857625" cy="2838450"/>
          </a:xfrm>
          <a:noFill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5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89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9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2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2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44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Linked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0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087901"/>
              </p:ext>
            </p:extLst>
          </p:nvPr>
        </p:nvGraphicFramePr>
        <p:xfrm>
          <a:off x="4923745" y="2708541"/>
          <a:ext cx="2683555" cy="421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Image" r:id="rId3" imgW="8736480" imgH="13714200" progId="Photoshop.Image.13">
                  <p:embed/>
                </p:oleObj>
              </mc:Choice>
              <mc:Fallback>
                <p:oleObj name="Image" r:id="rId3" imgW="8736480" imgH="137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3745" y="2708541"/>
                        <a:ext cx="2683555" cy="4212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72" y="952500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47264"/>
              </p:ext>
            </p:extLst>
          </p:nvPr>
        </p:nvGraphicFramePr>
        <p:xfrm>
          <a:off x="1804989" y="547689"/>
          <a:ext cx="3004370" cy="471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Image" r:id="rId3" imgW="8749080" imgH="13714200" progId="Photoshop.Image.13">
                  <p:embed/>
                </p:oleObj>
              </mc:Choice>
              <mc:Fallback>
                <p:oleObj name="Image" r:id="rId3" imgW="8749080" imgH="137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4989" y="547689"/>
                        <a:ext cx="3004370" cy="471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426024"/>
              </p:ext>
            </p:extLst>
          </p:nvPr>
        </p:nvGraphicFramePr>
        <p:xfrm>
          <a:off x="7732714" y="547689"/>
          <a:ext cx="3000230" cy="471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Image" r:id="rId5" imgW="8736480" imgH="13714200" progId="Photoshop.Image.13">
                  <p:embed/>
                </p:oleObj>
              </mc:Choice>
              <mc:Fallback>
                <p:oleObj name="Image" r:id="rId5" imgW="8736480" imgH="137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2714" y="547689"/>
                        <a:ext cx="3000230" cy="471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3950" y="5686425"/>
            <a:ext cx="386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Array List</a:t>
            </a:r>
            <a:endParaRPr lang="ko-KR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191375" y="5686425"/>
            <a:ext cx="386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Linked List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768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65288" y="579438"/>
            <a:ext cx="3451225" cy="5418137"/>
            <a:chOff x="4370388" y="719138"/>
            <a:chExt cx="3451225" cy="5418137"/>
          </a:xfrm>
        </p:grpSpPr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5290327"/>
                </p:ext>
              </p:extLst>
            </p:nvPr>
          </p:nvGraphicFramePr>
          <p:xfrm>
            <a:off x="4370388" y="719138"/>
            <a:ext cx="3451225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" name="Image" r:id="rId3" imgW="8736480" imgH="13714200" progId="Photoshop.Image.13">
                    <p:embed/>
                  </p:oleObj>
                </mc:Choice>
                <mc:Fallback>
                  <p:oleObj name="Image" r:id="rId3" imgW="8736480" imgH="137142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70388" y="719138"/>
                          <a:ext cx="3451225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직선 화살표 연결선 34"/>
            <p:cNvCxnSpPr/>
            <p:nvPr/>
          </p:nvCxnSpPr>
          <p:spPr>
            <a:xfrm flipH="1" flipV="1">
              <a:off x="6762750" y="5476875"/>
              <a:ext cx="390525" cy="381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H="1" flipV="1">
              <a:off x="4552952" y="2562226"/>
              <a:ext cx="2085975" cy="25019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4686300" y="2409825"/>
              <a:ext cx="971550" cy="45561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 flipV="1">
              <a:off x="5143500" y="1590675"/>
              <a:ext cx="577057" cy="11477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6029323" y="1640684"/>
              <a:ext cx="609603" cy="20359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5287171" y="3846514"/>
              <a:ext cx="613570" cy="46831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5257799" y="1431132"/>
              <a:ext cx="1257304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362700" y="2725740"/>
            <a:ext cx="44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Linked list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246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362700" y="2725740"/>
            <a:ext cx="44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Array list</a:t>
            </a:r>
            <a:endParaRPr lang="ko-KR" altLang="en-US" sz="8000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96382"/>
              </p:ext>
            </p:extLst>
          </p:nvPr>
        </p:nvGraphicFramePr>
        <p:xfrm>
          <a:off x="1665288" y="579437"/>
          <a:ext cx="3455988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Image" r:id="rId3" imgW="8749080" imgH="13714200" progId="Photoshop.Image.13">
                  <p:embed/>
                </p:oleObj>
              </mc:Choice>
              <mc:Fallback>
                <p:oleObj name="Image" r:id="rId3" imgW="8749080" imgH="137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5288" y="579437"/>
                        <a:ext cx="3455988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 rot="60000">
            <a:off x="1690688" y="23386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60000">
            <a:off x="1995550" y="233867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60000">
            <a:off x="2269954" y="2338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60000">
            <a:off x="2571610" y="2338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60000">
            <a:off x="2863648" y="23386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60000">
            <a:off x="3174922" y="2338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60000">
            <a:off x="3474174" y="233867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60000">
            <a:off x="3778234" y="2338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60000">
            <a:off x="4077487" y="233867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Linked List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6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499636" y="3845619"/>
            <a:ext cx="1422403" cy="513928"/>
            <a:chOff x="3571875" y="2552699"/>
            <a:chExt cx="3200400" cy="115633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571875" y="2552699"/>
              <a:ext cx="3200400" cy="11144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1399" y="2623185"/>
              <a:ext cx="21145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 fontScale="47500" lnSpcReduction="20000"/>
            </a:bodyPr>
            <a:lstStyle/>
            <a:p>
              <a:pPr algn="ctr"/>
              <a:r>
                <a:rPr lang="en-US" altLang="ko-KR" sz="6000" dirty="0" smtClean="0"/>
                <a:t>10</a:t>
              </a:r>
              <a:endParaRPr lang="ko-KR" altLang="en-US" sz="6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5695950" y="2571750"/>
              <a:ext cx="0" cy="109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620536" y="3845619"/>
            <a:ext cx="1422403" cy="513928"/>
            <a:chOff x="3571875" y="2552699"/>
            <a:chExt cx="3200400" cy="115633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571875" y="2552699"/>
              <a:ext cx="3200400" cy="11144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1399" y="2623185"/>
              <a:ext cx="21145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 fontScale="47500" lnSpcReduction="20000"/>
            </a:bodyPr>
            <a:lstStyle/>
            <a:p>
              <a:pPr algn="ctr"/>
              <a:r>
                <a:rPr lang="en-US" altLang="ko-KR" sz="6000" dirty="0" smtClean="0"/>
                <a:t>20</a:t>
              </a:r>
              <a:endParaRPr lang="ko-KR" altLang="en-US" sz="6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5950" y="2571750"/>
              <a:ext cx="10477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 flipV="1">
              <a:off x="5695950" y="2571750"/>
              <a:ext cx="0" cy="109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741436" y="3845619"/>
            <a:ext cx="1422403" cy="513928"/>
            <a:chOff x="3571875" y="2552699"/>
            <a:chExt cx="3200400" cy="11563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571875" y="2552699"/>
              <a:ext cx="3200400" cy="11144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1399" y="2623185"/>
              <a:ext cx="21145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 fontScale="47500" lnSpcReduction="20000"/>
            </a:bodyPr>
            <a:lstStyle/>
            <a:p>
              <a:pPr algn="ctr"/>
              <a:r>
                <a:rPr lang="en-US" altLang="ko-KR" sz="6000" dirty="0" smtClean="0"/>
                <a:t>30</a:t>
              </a:r>
              <a:endParaRPr lang="ko-KR" altLang="en-US" sz="6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5950" y="2571750"/>
              <a:ext cx="10477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5695950" y="2571750"/>
              <a:ext cx="0" cy="109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8862336" y="3845619"/>
            <a:ext cx="1422403" cy="513928"/>
            <a:chOff x="3571875" y="2552699"/>
            <a:chExt cx="3200400" cy="115633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571875" y="2552699"/>
              <a:ext cx="3200400" cy="11144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1399" y="2623185"/>
              <a:ext cx="21145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 fontScale="47500" lnSpcReduction="20000"/>
            </a:bodyPr>
            <a:lstStyle/>
            <a:p>
              <a:pPr algn="ctr"/>
              <a:r>
                <a:rPr lang="en-US" altLang="ko-KR" sz="6000" dirty="0" smtClean="0"/>
                <a:t>40</a:t>
              </a:r>
              <a:endParaRPr lang="ko-KR" altLang="en-US" sz="6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95950" y="2571750"/>
              <a:ext cx="10477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5695950" y="2571750"/>
              <a:ext cx="0" cy="109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/>
          <p:cNvSpPr/>
          <p:nvPr/>
        </p:nvSpPr>
        <p:spPr>
          <a:xfrm>
            <a:off x="5662479" y="3953310"/>
            <a:ext cx="279918" cy="279918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544430" y="3953310"/>
            <a:ext cx="279918" cy="279918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780527" y="3953310"/>
            <a:ext cx="279918" cy="279918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780781" y="4093269"/>
            <a:ext cx="83975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908161" y="4093269"/>
            <a:ext cx="83975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016879" y="4093269"/>
            <a:ext cx="83975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5400000">
            <a:off x="2794416" y="2681255"/>
            <a:ext cx="1336946" cy="978237"/>
          </a:xfrm>
          <a:prstGeom prst="bentConnector3">
            <a:avLst>
              <a:gd name="adj1" fmla="val 250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V="1">
            <a:off x="3356831" y="4687107"/>
            <a:ext cx="1190352" cy="535233"/>
          </a:xfrm>
          <a:prstGeom prst="bentConnector3">
            <a:avLst>
              <a:gd name="adj1" fmla="val -227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121775" y="2283292"/>
            <a:ext cx="178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Data field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43905" y="5257512"/>
            <a:ext cx="1692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Link field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508753" y="3545931"/>
            <a:ext cx="1928003" cy="1095919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483188" y="2959349"/>
            <a:ext cx="0" cy="546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860133" y="1841649"/>
            <a:ext cx="1246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C00000"/>
                </a:solidFill>
              </a:rPr>
              <a:t>node</a:t>
            </a:r>
          </a:p>
          <a:p>
            <a:pPr algn="ctr"/>
            <a:r>
              <a:rPr lang="en-US" altLang="ko-KR" sz="3200" b="1" dirty="0" smtClean="0">
                <a:solidFill>
                  <a:srgbClr val="C00000"/>
                </a:solidFill>
              </a:rPr>
              <a:t>vertex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529604" y="666898"/>
            <a:ext cx="1422403" cy="4953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HEAD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92" idx="1"/>
            <a:endCxn id="4" idx="1"/>
          </p:cNvCxnSpPr>
          <p:nvPr/>
        </p:nvCxnSpPr>
        <p:spPr>
          <a:xfrm rot="10800000" flipV="1">
            <a:off x="2503870" y="914549"/>
            <a:ext cx="25735" cy="3203698"/>
          </a:xfrm>
          <a:prstGeom prst="bentConnector3">
            <a:avLst>
              <a:gd name="adj1" fmla="val 399858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http://visualgo.net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491397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atin typeface="+mj-ea"/>
                <a:ea typeface="+mj-ea"/>
              </a:rPr>
              <a:t>i</a:t>
            </a:r>
            <a:r>
              <a:rPr lang="en-US" altLang="ko-KR" sz="16600" dirty="0" smtClean="0">
                <a:latin typeface="+mj-ea"/>
                <a:ea typeface="+mj-ea"/>
              </a:rPr>
              <a:t>nsert</a:t>
            </a:r>
            <a:endParaRPr lang="en-US" altLang="ko-KR" sz="16600" dirty="0" smtClean="0">
              <a:latin typeface="+mj-ea"/>
              <a:ea typeface="+mj-ea"/>
            </a:endParaRPr>
          </a:p>
          <a:p>
            <a:r>
              <a:rPr lang="ko-KR" altLang="en-US" sz="16600" dirty="0" smtClean="0">
                <a:latin typeface="+mj-ea"/>
                <a:ea typeface="+mj-ea"/>
              </a:rPr>
              <a:t>추가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5297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remove</a:t>
            </a:r>
            <a:endParaRPr lang="en-US" altLang="ko-KR" sz="16600" dirty="0" smtClean="0">
              <a:latin typeface="+mj-ea"/>
              <a:ea typeface="+mj-ea"/>
            </a:endParaRPr>
          </a:p>
          <a:p>
            <a:r>
              <a:rPr lang="ko-KR" altLang="en-US" sz="16600" dirty="0" smtClean="0">
                <a:latin typeface="+mj-ea"/>
                <a:ea typeface="+mj-ea"/>
              </a:rPr>
              <a:t>삭제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72010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get</a:t>
            </a:r>
            <a:endParaRPr lang="en-US" altLang="ko-KR" sz="16600" dirty="0" smtClean="0">
              <a:latin typeface="+mj-ea"/>
              <a:ea typeface="+mj-ea"/>
            </a:endParaRPr>
          </a:p>
          <a:p>
            <a:r>
              <a:rPr lang="ko-KR" altLang="en-US" sz="16600" dirty="0" smtClean="0">
                <a:latin typeface="+mj-ea"/>
                <a:ea typeface="+mj-ea"/>
              </a:rPr>
              <a:t>가져오기</a:t>
            </a:r>
            <a:endParaRPr lang="ko-KR" altLang="en-US" sz="16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5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Linked List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400" dirty="0" smtClean="0"/>
              <a:t>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8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342112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</a:t>
            </a:r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ize</a:t>
            </a:r>
            <a:endParaRPr lang="en-US" altLang="ko-KR" sz="166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05" y="2119847"/>
            <a:ext cx="1791375" cy="1791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354" y="2723148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Array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6769" y="4431635"/>
            <a:ext cx="218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Linked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0798" y="1196358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</a:rPr>
              <a:t>추가</a:t>
            </a:r>
            <a:r>
              <a:rPr lang="en-US" altLang="ko-KR" sz="3200" dirty="0" smtClean="0">
                <a:latin typeface="+mj-lt"/>
              </a:rPr>
              <a:t>/</a:t>
            </a:r>
            <a:r>
              <a:rPr lang="ko-KR" altLang="en-US" sz="3200" dirty="0" smtClean="0">
                <a:latin typeface="+mj-lt"/>
              </a:rPr>
              <a:t>삭제</a:t>
            </a:r>
            <a:endParaRPr lang="ko-KR" altLang="en-US"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7048" y="1227135"/>
            <a:ext cx="179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+mj-lt"/>
              </a:rPr>
              <a:t>인덱스 조회</a:t>
            </a:r>
            <a:endParaRPr lang="ko-KR" altLang="en-US" sz="280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42" y="3828334"/>
            <a:ext cx="1791375" cy="1791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39" y="2356944"/>
            <a:ext cx="1317180" cy="13171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02" y="4137621"/>
            <a:ext cx="1317180" cy="13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23" y="2208246"/>
            <a:ext cx="5746490" cy="5746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6107" y="1543869"/>
            <a:ext cx="52997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900" dirty="0" smtClean="0"/>
              <a:t>연결</a:t>
            </a:r>
            <a:endParaRPr lang="ko-KR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35151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전에 알아야 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27960"/>
              </p:ext>
            </p:extLst>
          </p:nvPr>
        </p:nvGraphicFramePr>
        <p:xfrm>
          <a:off x="4311197" y="2919775"/>
          <a:ext cx="3569607" cy="334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Image" r:id="rId3" imgW="6107760" imgH="5714280" progId="Photoshop.Image.13">
                  <p:embed/>
                </p:oleObj>
              </mc:Choice>
              <mc:Fallback>
                <p:oleObj name="Image" r:id="rId3" imgW="6107760" imgH="5714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1197" y="2919775"/>
                        <a:ext cx="3569607" cy="3340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74686" y="409123"/>
            <a:ext cx="7242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/>
              <a:t>메모리</a:t>
            </a:r>
            <a:endParaRPr lang="en-US" altLang="ko-KR" sz="7200" dirty="0" smtClean="0"/>
          </a:p>
          <a:p>
            <a:pPr algn="ctr"/>
            <a:r>
              <a:rPr lang="en-US" altLang="ko-KR" sz="5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3461326"/>
            <a:ext cx="2438401" cy="24384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3" y="342898"/>
            <a:ext cx="1857376" cy="1857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3954756"/>
            <a:ext cx="1628772" cy="1628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5473" y="2314575"/>
            <a:ext cx="109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C00000"/>
                </a:solidFill>
              </a:rPr>
              <a:t>CPU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036" y="5583528"/>
            <a:ext cx="20288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C00000"/>
                </a:solidFill>
              </a:rPr>
              <a:t>MEMORY</a:t>
            </a:r>
          </a:p>
          <a:p>
            <a:pPr algn="ctr"/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DRAM</a:t>
            </a:r>
            <a:endParaRPr lang="ko-KR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5261" y="5583528"/>
            <a:ext cx="20288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C00000"/>
                </a:solidFill>
              </a:rPr>
              <a:t>STORAGE</a:t>
            </a:r>
          </a:p>
          <a:p>
            <a:pPr algn="ctr"/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HDD/SSD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flipH="1">
            <a:off x="5314949" y="4676775"/>
            <a:ext cx="2190750" cy="678153"/>
          </a:xfrm>
          <a:prstGeom prst="rightArrow">
            <a:avLst>
              <a:gd name="adj1" fmla="val 55704"/>
              <a:gd name="adj2" fmla="val 51901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데이터 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8100000" flipH="1" flipV="1">
            <a:off x="3482266" y="2560274"/>
            <a:ext cx="2086485" cy="678153"/>
          </a:xfrm>
          <a:prstGeom prst="rightArrow">
            <a:avLst>
              <a:gd name="adj1" fmla="val 55704"/>
              <a:gd name="adj2" fmla="val 51901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데이터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4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872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스트럭쳐의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대상은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5300" dirty="0" smtClean="0"/>
              <a:t>메모리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985326"/>
            <a:ext cx="2438401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스트럭쳐의</a:t>
            </a:r>
            <a:r>
              <a:rPr lang="ko-KR" altLang="en-US" dirty="0"/>
              <a:t> </a:t>
            </a:r>
            <a:r>
              <a:rPr lang="ko-KR" altLang="en-US" dirty="0" smtClean="0"/>
              <a:t>미션은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메모리의 효율적 사용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86" y="642257"/>
            <a:ext cx="1861457" cy="1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51971" y="27662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메모리를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건물에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C00000"/>
                </a:solidFill>
              </a:rPr>
              <a:t>비유</a:t>
            </a:r>
            <a:r>
              <a:rPr lang="ko-KR" altLang="en-US" dirty="0" smtClean="0"/>
              <a:t>해봅시다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223803"/>
              </p:ext>
            </p:extLst>
          </p:nvPr>
        </p:nvGraphicFramePr>
        <p:xfrm>
          <a:off x="9305245" y="1541463"/>
          <a:ext cx="34512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Image" r:id="rId3" imgW="8736480" imgH="13714200" progId="Photoshop.Image.13">
                  <p:embed/>
                </p:oleObj>
              </mc:Choice>
              <mc:Fallback>
                <p:oleObj name="Image" r:id="rId3" imgW="8736480" imgH="137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05245" y="1541463"/>
                        <a:ext cx="34512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4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3558</TotalTime>
  <Words>77</Words>
  <Application>Microsoft Office PowerPoint</Application>
  <PresentationFormat>와이드스크린</PresentationFormat>
  <Paragraphs>52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나눔바른고딕 Light</vt:lpstr>
      <vt:lpstr>나눔바른고딕 UltraLight</vt:lpstr>
      <vt:lpstr>나눔바른펜</vt:lpstr>
      <vt:lpstr>Arial</vt:lpstr>
      <vt:lpstr>Ostrich Sans Medium</vt:lpstr>
      <vt:lpstr>기본테마</vt:lpstr>
      <vt:lpstr>Adobe Photoshop Image</vt:lpstr>
      <vt:lpstr>Linked list</vt:lpstr>
      <vt:lpstr>Linked List를 이해하는 KEY</vt:lpstr>
      <vt:lpstr>PowerPoint 프레젠테이션</vt:lpstr>
      <vt:lpstr>그 전에 알아야 할 것</vt:lpstr>
      <vt:lpstr>PowerPoint 프레젠테이션</vt:lpstr>
      <vt:lpstr>PowerPoint 프레젠테이션</vt:lpstr>
      <vt:lpstr>데이터 스트럭쳐의 대상은 메모리</vt:lpstr>
      <vt:lpstr>데이터 스트럭쳐의 미션은 메모리의 효율적 사용</vt:lpstr>
      <vt:lpstr>메모리를 건물에 비유해봅시다</vt:lpstr>
      <vt:lpstr>PowerPoint 프레젠테이션</vt:lpstr>
      <vt:lpstr>PowerPoint 프레젠테이션</vt:lpstr>
      <vt:lpstr>PowerPoint 프레젠테이션</vt:lpstr>
      <vt:lpstr>PowerPoint 프레젠테이션</vt:lpstr>
      <vt:lpstr>Linked List의 구조</vt:lpstr>
      <vt:lpstr>PowerPoint 프레젠테이션</vt:lpstr>
      <vt:lpstr>http://visualgo.net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egoing@gmail.com</dc:creator>
  <cp:lastModifiedBy>egoing@gmail.com</cp:lastModifiedBy>
  <cp:revision>54</cp:revision>
  <dcterms:created xsi:type="dcterms:W3CDTF">2014-12-15T02:49:56Z</dcterms:created>
  <dcterms:modified xsi:type="dcterms:W3CDTF">2014-12-17T14:07:58Z</dcterms:modified>
</cp:coreProperties>
</file>