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6" r:id="rId4"/>
    <p:sldId id="285" r:id="rId5"/>
    <p:sldId id="274" r:id="rId6"/>
    <p:sldId id="284" r:id="rId7"/>
    <p:sldId id="275" r:id="rId8"/>
    <p:sldId id="276" r:id="rId9"/>
    <p:sldId id="281" r:id="rId10"/>
    <p:sldId id="282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69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6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3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29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6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2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005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11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679950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4167187" y="1362075"/>
            <a:ext cx="3857625" cy="2838450"/>
          </a:xfrm>
          <a:noFill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5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89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9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2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ECF117-3D98-4E20-9D0C-16AFF0F6AF5F}" type="datetimeFigureOut">
              <a:rPr lang="ko-KR" altLang="en-US" smtClean="0"/>
              <a:t>2014-12-21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2FFC8-F65C-4C28-8CE7-F66EC0C0D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2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44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1500" dirty="0" smtClean="0"/>
              <a:t>Linked list</a:t>
            </a:r>
            <a:br>
              <a:rPr lang="en-US" altLang="ko-KR" sz="11500" dirty="0" smtClean="0"/>
            </a:br>
            <a:r>
              <a:rPr lang="en-US" altLang="ko-KR" sz="11500" dirty="0" smtClean="0"/>
              <a:t>Java </a:t>
            </a:r>
            <a:r>
              <a:rPr lang="ko-KR" altLang="en-US" sz="11500" dirty="0" smtClean="0">
                <a:latin typeface="+mn-ea"/>
                <a:ea typeface="+mn-ea"/>
              </a:rPr>
              <a:t>구현</a:t>
            </a:r>
            <a:endParaRPr lang="ko-KR" altLang="en-US" sz="115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0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862858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반 복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05" y="2119847"/>
            <a:ext cx="1791375" cy="1791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354" y="2723148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Array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6769" y="4431635"/>
            <a:ext cx="218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Linked List</a:t>
            </a:r>
            <a:endParaRPr lang="ko-KR" alt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0798" y="1196358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+mj-lt"/>
              </a:rPr>
              <a:t>추가</a:t>
            </a:r>
            <a:r>
              <a:rPr lang="en-US" altLang="ko-KR" sz="3200" dirty="0" smtClean="0">
                <a:latin typeface="+mj-lt"/>
              </a:rPr>
              <a:t>/</a:t>
            </a:r>
            <a:r>
              <a:rPr lang="ko-KR" altLang="en-US" sz="3200" dirty="0" smtClean="0">
                <a:latin typeface="+mj-lt"/>
              </a:rPr>
              <a:t>삭제</a:t>
            </a:r>
            <a:endParaRPr lang="ko-KR" altLang="en-US" sz="3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7048" y="1227135"/>
            <a:ext cx="1797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latin typeface="+mj-lt"/>
              </a:rPr>
              <a:t>인덱스 조회</a:t>
            </a:r>
            <a:endParaRPr lang="ko-KR" altLang="en-US" sz="280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42" y="3828334"/>
            <a:ext cx="1791375" cy="1791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39" y="2356944"/>
            <a:ext cx="1317180" cy="13171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102" y="4137621"/>
            <a:ext cx="1317180" cy="13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71650"/>
            <a:ext cx="6096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85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499636" y="3845619"/>
            <a:ext cx="1422403" cy="513928"/>
            <a:chOff x="3571875" y="2552699"/>
            <a:chExt cx="3200400" cy="1156336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571875" y="2552699"/>
              <a:ext cx="3200400" cy="11144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1399" y="2623185"/>
              <a:ext cx="21145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 fontScale="47500" lnSpcReduction="20000"/>
            </a:bodyPr>
            <a:lstStyle/>
            <a:p>
              <a:pPr algn="ctr"/>
              <a:r>
                <a:rPr lang="en-US" altLang="ko-KR" sz="6000" dirty="0" smtClean="0"/>
                <a:t>10</a:t>
              </a:r>
              <a:endParaRPr lang="ko-KR" altLang="en-US" sz="6000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5695950" y="2571750"/>
              <a:ext cx="0" cy="109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4620536" y="3845619"/>
            <a:ext cx="1422403" cy="513928"/>
            <a:chOff x="3571875" y="2552699"/>
            <a:chExt cx="3200400" cy="115633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571875" y="2552699"/>
              <a:ext cx="3200400" cy="11144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1399" y="2623185"/>
              <a:ext cx="21145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 fontScale="47500" lnSpcReduction="20000"/>
            </a:bodyPr>
            <a:lstStyle/>
            <a:p>
              <a:pPr algn="ctr"/>
              <a:r>
                <a:rPr lang="en-US" altLang="ko-KR" sz="6000" dirty="0" smtClean="0"/>
                <a:t>20</a:t>
              </a:r>
              <a:endParaRPr lang="ko-KR" altLang="en-US" sz="6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5950" y="2571750"/>
              <a:ext cx="10477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 flipV="1">
              <a:off x="5695950" y="2571750"/>
              <a:ext cx="0" cy="109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741436" y="3845619"/>
            <a:ext cx="1422403" cy="513928"/>
            <a:chOff x="3571875" y="2552699"/>
            <a:chExt cx="3200400" cy="11563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571875" y="2552699"/>
              <a:ext cx="3200400" cy="11144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1399" y="2623185"/>
              <a:ext cx="21145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 fontScale="47500" lnSpcReduction="20000"/>
            </a:bodyPr>
            <a:lstStyle/>
            <a:p>
              <a:pPr algn="ctr"/>
              <a:r>
                <a:rPr lang="en-US" altLang="ko-KR" sz="6000" dirty="0" smtClean="0"/>
                <a:t>30</a:t>
              </a:r>
              <a:endParaRPr lang="ko-KR" altLang="en-US" sz="6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95950" y="2571750"/>
              <a:ext cx="10477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5695950" y="2571750"/>
              <a:ext cx="0" cy="109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8862336" y="3845619"/>
            <a:ext cx="1422403" cy="513928"/>
            <a:chOff x="3571875" y="2552699"/>
            <a:chExt cx="3200400" cy="1156336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571875" y="2552699"/>
              <a:ext cx="3200400" cy="111442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1399" y="2623185"/>
              <a:ext cx="21145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 fontScale="47500" lnSpcReduction="20000"/>
            </a:bodyPr>
            <a:lstStyle/>
            <a:p>
              <a:pPr algn="ctr"/>
              <a:r>
                <a:rPr lang="en-US" altLang="ko-KR" sz="6000" dirty="0" smtClean="0"/>
                <a:t>40</a:t>
              </a:r>
              <a:endParaRPr lang="ko-KR" altLang="en-US" sz="6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95950" y="2571750"/>
              <a:ext cx="1047750" cy="10858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 flipV="1">
              <a:off x="5695950" y="2571750"/>
              <a:ext cx="0" cy="1095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/>
          <p:cNvSpPr/>
          <p:nvPr/>
        </p:nvSpPr>
        <p:spPr>
          <a:xfrm>
            <a:off x="5662479" y="3953310"/>
            <a:ext cx="279918" cy="279918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544430" y="3953310"/>
            <a:ext cx="279918" cy="279918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780527" y="3953310"/>
            <a:ext cx="279918" cy="279918"/>
          </a:xfrm>
          <a:prstGeom prst="ellipse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780781" y="4093269"/>
            <a:ext cx="83975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908161" y="4093269"/>
            <a:ext cx="83975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016879" y="4093269"/>
            <a:ext cx="83975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5400000">
            <a:off x="2794416" y="2681255"/>
            <a:ext cx="1336946" cy="978237"/>
          </a:xfrm>
          <a:prstGeom prst="bentConnector3">
            <a:avLst>
              <a:gd name="adj1" fmla="val 250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V="1">
            <a:off x="3356831" y="4687107"/>
            <a:ext cx="1190352" cy="535233"/>
          </a:xfrm>
          <a:prstGeom prst="bentConnector3">
            <a:avLst>
              <a:gd name="adj1" fmla="val -227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121775" y="2283292"/>
            <a:ext cx="178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Data field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43905" y="5257512"/>
            <a:ext cx="1692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C00000"/>
                </a:solidFill>
              </a:rPr>
              <a:t>Link field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508753" y="3545931"/>
            <a:ext cx="1928003" cy="1095919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483188" y="2959349"/>
            <a:ext cx="0" cy="546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860133" y="1841649"/>
            <a:ext cx="1246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C00000"/>
                </a:solidFill>
              </a:rPr>
              <a:t>node</a:t>
            </a:r>
          </a:p>
          <a:p>
            <a:pPr algn="ctr"/>
            <a:r>
              <a:rPr lang="en-US" altLang="ko-KR" sz="3200" b="1" dirty="0" smtClean="0">
                <a:solidFill>
                  <a:srgbClr val="C00000"/>
                </a:solidFill>
              </a:rPr>
              <a:t>vertex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529604" y="666898"/>
            <a:ext cx="1422403" cy="4953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HEAD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92" idx="1"/>
            <a:endCxn id="4" idx="1"/>
          </p:cNvCxnSpPr>
          <p:nvPr/>
        </p:nvCxnSpPr>
        <p:spPr>
          <a:xfrm rot="10800000" flipV="1">
            <a:off x="2503870" y="914549"/>
            <a:ext cx="25735" cy="3203698"/>
          </a:xfrm>
          <a:prstGeom prst="bentConnector3">
            <a:avLst>
              <a:gd name="adj1" fmla="val 345307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8955118" y="666898"/>
            <a:ext cx="1422403" cy="4953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TAIL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9" idx="3"/>
            <a:endCxn id="28" idx="3"/>
          </p:cNvCxnSpPr>
          <p:nvPr/>
        </p:nvCxnSpPr>
        <p:spPr>
          <a:xfrm flipH="1">
            <a:off x="10284739" y="914549"/>
            <a:ext cx="92782" cy="3178721"/>
          </a:xfrm>
          <a:prstGeom prst="bentConnector3">
            <a:avLst>
              <a:gd name="adj1" fmla="val -76134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5564571" y="666897"/>
            <a:ext cx="1422403" cy="4953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SIZE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491397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atin typeface="+mj-ea"/>
                <a:ea typeface="+mj-ea"/>
              </a:rPr>
              <a:t>i</a:t>
            </a:r>
            <a:r>
              <a:rPr lang="en-US" altLang="ko-KR" sz="16600" dirty="0" smtClean="0">
                <a:latin typeface="+mj-ea"/>
                <a:ea typeface="+mj-ea"/>
              </a:rPr>
              <a:t>nsert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추가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202560" y="1004773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758560" y="1004773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314559" y="1004773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2" idx="6"/>
          </p:cNvCxnSpPr>
          <p:nvPr/>
        </p:nvCxnSpPr>
        <p:spPr>
          <a:xfrm flipV="1">
            <a:off x="3929338" y="1368162"/>
            <a:ext cx="82728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6"/>
            <a:endCxn id="4" idx="2"/>
          </p:cNvCxnSpPr>
          <p:nvPr/>
        </p:nvCxnSpPr>
        <p:spPr>
          <a:xfrm>
            <a:off x="5485337" y="1368162"/>
            <a:ext cx="8292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870559" y="1004773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6"/>
            <a:endCxn id="11" idx="2"/>
          </p:cNvCxnSpPr>
          <p:nvPr/>
        </p:nvCxnSpPr>
        <p:spPr>
          <a:xfrm>
            <a:off x="7041337" y="1368162"/>
            <a:ext cx="8292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9426559" y="1004773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1" idx="6"/>
            <a:endCxn id="13" idx="2"/>
          </p:cNvCxnSpPr>
          <p:nvPr/>
        </p:nvCxnSpPr>
        <p:spPr>
          <a:xfrm>
            <a:off x="8597336" y="1368162"/>
            <a:ext cx="82922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202560" y="2331328"/>
            <a:ext cx="726778" cy="726778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10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758560" y="2331328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314559" y="2331328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8" idx="6"/>
          </p:cNvCxnSpPr>
          <p:nvPr/>
        </p:nvCxnSpPr>
        <p:spPr>
          <a:xfrm flipV="1">
            <a:off x="3929338" y="2694717"/>
            <a:ext cx="82728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6"/>
            <a:endCxn id="20" idx="2"/>
          </p:cNvCxnSpPr>
          <p:nvPr/>
        </p:nvCxnSpPr>
        <p:spPr>
          <a:xfrm>
            <a:off x="5485337" y="2694717"/>
            <a:ext cx="8292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7870559" y="2331328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0" idx="6"/>
            <a:endCxn id="23" idx="2"/>
          </p:cNvCxnSpPr>
          <p:nvPr/>
        </p:nvCxnSpPr>
        <p:spPr>
          <a:xfrm>
            <a:off x="7041337" y="2694717"/>
            <a:ext cx="8292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9426559" y="2331328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3" idx="6"/>
            <a:endCxn id="25" idx="2"/>
          </p:cNvCxnSpPr>
          <p:nvPr/>
        </p:nvCxnSpPr>
        <p:spPr>
          <a:xfrm>
            <a:off x="8597336" y="2694717"/>
            <a:ext cx="82922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202560" y="3657883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58560" y="3657883"/>
            <a:ext cx="726778" cy="726778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20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14559" y="3657883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27" idx="6"/>
          </p:cNvCxnSpPr>
          <p:nvPr/>
        </p:nvCxnSpPr>
        <p:spPr>
          <a:xfrm flipV="1">
            <a:off x="3929338" y="4021272"/>
            <a:ext cx="82728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8" idx="6"/>
            <a:endCxn id="29" idx="2"/>
          </p:cNvCxnSpPr>
          <p:nvPr/>
        </p:nvCxnSpPr>
        <p:spPr>
          <a:xfrm>
            <a:off x="5485337" y="4021273"/>
            <a:ext cx="8292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870559" y="3657883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9" idx="6"/>
            <a:endCxn id="32" idx="2"/>
          </p:cNvCxnSpPr>
          <p:nvPr/>
        </p:nvCxnSpPr>
        <p:spPr>
          <a:xfrm>
            <a:off x="7041337" y="4021273"/>
            <a:ext cx="8292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9426559" y="3657883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2" idx="6"/>
            <a:endCxn id="34" idx="2"/>
          </p:cNvCxnSpPr>
          <p:nvPr/>
        </p:nvCxnSpPr>
        <p:spPr>
          <a:xfrm>
            <a:off x="8597336" y="4021273"/>
            <a:ext cx="82922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202560" y="4984439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758560" y="4984439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314559" y="4984439"/>
            <a:ext cx="726778" cy="726778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30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39" name="직선 화살표 연결선 38"/>
          <p:cNvCxnSpPr>
            <a:stCxn id="36" idx="6"/>
          </p:cNvCxnSpPr>
          <p:nvPr/>
        </p:nvCxnSpPr>
        <p:spPr>
          <a:xfrm flipV="1">
            <a:off x="3929338" y="5347828"/>
            <a:ext cx="82728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6"/>
            <a:endCxn id="38" idx="2"/>
          </p:cNvCxnSpPr>
          <p:nvPr/>
        </p:nvCxnSpPr>
        <p:spPr>
          <a:xfrm>
            <a:off x="5485337" y="5347829"/>
            <a:ext cx="8292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7870559" y="4984439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8" idx="6"/>
            <a:endCxn id="41" idx="2"/>
          </p:cNvCxnSpPr>
          <p:nvPr/>
        </p:nvCxnSpPr>
        <p:spPr>
          <a:xfrm>
            <a:off x="7041337" y="5347829"/>
            <a:ext cx="8292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9426559" y="4984439"/>
            <a:ext cx="726778" cy="72677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1" idx="6"/>
            <a:endCxn id="43" idx="2"/>
          </p:cNvCxnSpPr>
          <p:nvPr/>
        </p:nvCxnSpPr>
        <p:spPr>
          <a:xfrm>
            <a:off x="8597336" y="5347829"/>
            <a:ext cx="82922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3202560" y="5991522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58560" y="5991522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14559" y="5991522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70559" y="5991522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426559" y="5991522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02272" y="1004773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02272" y="2331328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02272" y="3657883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02272" y="4984439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02272" y="135389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prstClr val="black"/>
                </a:solidFill>
              </a:rPr>
              <a:t>k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23416" y="3657883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N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23416" y="4980537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N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68463" y="4980537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C00000"/>
                </a:solidFill>
              </a:rPr>
              <a:t>N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946872" y="1004773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-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946872" y="2331328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0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946872" y="3657883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946872" y="4984439"/>
            <a:ext cx="726778" cy="726778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82417" y="237168"/>
            <a:ext cx="125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next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71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5297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remove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삭제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72010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가져오기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5918" y="1492017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342112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</a:t>
            </a:r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ize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6485</TotalTime>
  <Words>70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나눔바른고딕 Light</vt:lpstr>
      <vt:lpstr>나눔바른고딕 UltraLight</vt:lpstr>
      <vt:lpstr>나눔바른펜</vt:lpstr>
      <vt:lpstr>Arial</vt:lpstr>
      <vt:lpstr>Ostrich Sans Medium</vt:lpstr>
      <vt:lpstr>기본테마</vt:lpstr>
      <vt:lpstr>Linked list Java 구현</vt:lpstr>
      <vt:lpstr>PowerPoint 프레젠테이션</vt:lpstr>
      <vt:lpstr>내부구조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egoing@gmail.com</dc:creator>
  <cp:lastModifiedBy>egoing@gmail.com</cp:lastModifiedBy>
  <cp:revision>72</cp:revision>
  <dcterms:created xsi:type="dcterms:W3CDTF">2014-12-15T02:49:56Z</dcterms:created>
  <dcterms:modified xsi:type="dcterms:W3CDTF">2014-12-21T04:45:19Z</dcterms:modified>
</cp:coreProperties>
</file>