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216" y="4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EBEB8-D1A8-4422-98F8-2AF731B8594E}" type="datetimeFigureOut">
              <a:rPr lang="ko-KR" altLang="en-US" smtClean="0"/>
              <a:t>2014-12-04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C2AAA-D37A-4343-B133-ECDF44265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512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C2AAA-D37A-4343-B133-ECDF4426586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982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C2AAA-D37A-4343-B133-ECDF4426586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99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5135880" y="1267730"/>
            <a:ext cx="1920240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430" y="922029"/>
            <a:ext cx="11217945" cy="3308430"/>
          </a:xfrm>
        </p:spPr>
        <p:txBody>
          <a:bodyPr tIns="45720" bIns="45720" anchor="ctr">
            <a:noAutofit/>
          </a:bodyPr>
          <a:lstStyle>
            <a:lvl1pPr algn="l">
              <a:lnSpc>
                <a:spcPct val="83000"/>
              </a:lnSpc>
              <a:defRPr lang="en-US" sz="13800" b="0" kern="1200" cap="none" spc="-100" baseline="0" dirty="0">
                <a:solidFill>
                  <a:schemeClr val="tx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545431" y="4714875"/>
            <a:ext cx="11217944" cy="1657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02117" y="4169554"/>
            <a:ext cx="11161258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700" b="0" dirty="0" smtClean="0">
                <a:solidFill>
                  <a:srgbClr val="EEEEEE"/>
                </a:solidFill>
                <a:latin typeface="Ostrich Sans Medium" panose="00000500000000000000" pitchFamily="50" charset="0"/>
                <a:ea typeface="나눔바른고딕 UltraLight" panose="020B0603020101020101" pitchFamily="50" charset="-127"/>
              </a:rPr>
              <a:t>Data</a:t>
            </a:r>
            <a:r>
              <a:rPr lang="en-US" altLang="ko-KR" sz="16700" b="0" baseline="0" dirty="0" smtClean="0">
                <a:solidFill>
                  <a:srgbClr val="EEEEEE"/>
                </a:solidFill>
                <a:latin typeface="Ostrich Sans Medium" panose="00000500000000000000" pitchFamily="50" charset="0"/>
                <a:ea typeface="나눔바른고딕 UltraLight" panose="020B0603020101020101" pitchFamily="50" charset="-127"/>
              </a:rPr>
              <a:t> Structure</a:t>
            </a:r>
            <a:endParaRPr lang="ko-KR" altLang="en-US" sz="16700" b="0" dirty="0">
              <a:solidFill>
                <a:srgbClr val="EEEEEE"/>
              </a:solidFill>
              <a:latin typeface="Ostrich Sans Medium" panose="00000500000000000000" pitchFamily="50" charset="0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5784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25F07-6CBC-47BE-9ACC-798BB1DDC211}" type="datetimeFigureOut">
              <a:rPr lang="ko-KR" altLang="en-US" smtClean="0"/>
              <a:t>2014-12-04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7DA66D-CA97-4084-8844-726A89225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63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25F07-6CBC-47BE-9ACC-798BB1DDC211}" type="datetimeFigureOut">
              <a:rPr lang="ko-KR" altLang="en-US" smtClean="0"/>
              <a:t>2014-12-04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7DA66D-CA97-4084-8844-726A89225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908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25F07-6CBC-47BE-9ACC-798BB1DDC211}" type="datetimeFigureOut">
              <a:rPr lang="ko-KR" altLang="en-US" smtClean="0"/>
              <a:t>2014-12-04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7DA66D-CA97-4084-8844-726A89225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161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25F07-6CBC-47BE-9ACC-798BB1DDC211}" type="datetimeFigureOut">
              <a:rPr lang="ko-KR" altLang="en-US" smtClean="0"/>
              <a:t>2014-12-04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7DA66D-CA97-4084-8844-726A89225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271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25F07-6CBC-47BE-9ACC-798BB1DDC211}" type="datetimeFigureOut">
              <a:rPr lang="ko-KR" altLang="en-US" smtClean="0"/>
              <a:t>2014-12-04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7DA66D-CA97-4084-8844-726A89225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55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8"/>
          <p:cNvSpPr>
            <a:spLocks noGrp="1"/>
          </p:cNvSpPr>
          <p:nvPr>
            <p:ph type="pic" sz="quarter" idx="13"/>
          </p:nvPr>
        </p:nvSpPr>
        <p:spPr>
          <a:xfrm>
            <a:off x="8139113" y="1700213"/>
            <a:ext cx="3495675" cy="350361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내용 개체 틀 11"/>
          <p:cNvSpPr>
            <a:spLocks noGrp="1"/>
          </p:cNvSpPr>
          <p:nvPr>
            <p:ph sz="quarter" idx="14"/>
          </p:nvPr>
        </p:nvSpPr>
        <p:spPr>
          <a:xfrm>
            <a:off x="752475" y="946376"/>
            <a:ext cx="6754586" cy="5217659"/>
          </a:xfrm>
        </p:spPr>
        <p:txBody>
          <a:bodyPr>
            <a:noAutofit/>
          </a:bodyPr>
          <a:lstStyle>
            <a:lvl1pPr marL="0" indent="0">
              <a:buNone/>
              <a:defRPr sz="16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0031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72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2285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1525" y="688975"/>
            <a:ext cx="10515600" cy="1325563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그림 개체 틀 3"/>
          <p:cNvSpPr>
            <a:spLocks noGrp="1"/>
          </p:cNvSpPr>
          <p:nvPr>
            <p:ph type="pic" sz="quarter" idx="10"/>
          </p:nvPr>
        </p:nvSpPr>
        <p:spPr>
          <a:xfrm>
            <a:off x="2009775" y="2524125"/>
            <a:ext cx="3240000" cy="324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그림 개체 틀 3"/>
          <p:cNvSpPr>
            <a:spLocks noGrp="1"/>
          </p:cNvSpPr>
          <p:nvPr>
            <p:ph type="pic" sz="quarter" idx="11"/>
          </p:nvPr>
        </p:nvSpPr>
        <p:spPr>
          <a:xfrm>
            <a:off x="6915150" y="2524125"/>
            <a:ext cx="3240000" cy="32400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921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25F07-6CBC-47BE-9ACC-798BB1DDC211}" type="datetimeFigureOut">
              <a:rPr lang="ko-KR" altLang="en-US" smtClean="0"/>
              <a:t>2014-12-04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7DA66D-CA97-4084-8844-726A89225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348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25F07-6CBC-47BE-9ACC-798BB1DDC211}" type="datetimeFigureOut">
              <a:rPr lang="ko-KR" altLang="en-US" smtClean="0"/>
              <a:t>2014-12-04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7DA66D-CA97-4084-8844-726A89225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01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25F07-6CBC-47BE-9ACC-798BB1DDC211}" type="datetimeFigureOut">
              <a:rPr lang="ko-KR" altLang="en-US" smtClean="0"/>
              <a:t>2014-12-04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7DA66D-CA97-4084-8844-726A89225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5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25F07-6CBC-47BE-9ACC-798BB1DDC211}" type="datetimeFigureOut">
              <a:rPr lang="ko-KR" altLang="en-US" smtClean="0"/>
              <a:t>2014-12-04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7DA66D-CA97-4084-8844-726A89225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37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25F07-6CBC-47BE-9ACC-798BB1DDC211}" type="datetimeFigureOut">
              <a:rPr lang="ko-KR" altLang="en-US" smtClean="0"/>
              <a:t>2014-12-04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7DA66D-CA97-4084-8844-726A89225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24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63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Linked 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51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개체 틀 3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" r="113"/>
          <a:stretch>
            <a:fillRect/>
          </a:stretch>
        </p:blipFill>
        <p:spPr/>
      </p:pic>
      <p:sp>
        <p:nvSpPr>
          <p:cNvPr id="3" name="내용 개체 틀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ko-KR" altLang="en-US" dirty="0" smtClean="0"/>
              <a:t>삭제</a:t>
            </a:r>
            <a:endParaRPr lang="en-US" altLang="ko-KR" dirty="0" smtClean="0"/>
          </a:p>
          <a:p>
            <a:r>
              <a:rPr lang="en-US" altLang="ko-KR" dirty="0" smtClean="0"/>
              <a:t>Remove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802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ArrayList vs Linked List</a:t>
            </a:r>
            <a:endParaRPr lang="ko-KR" altLang="en-US" dirty="0"/>
          </a:p>
        </p:txBody>
      </p:sp>
      <p:pic>
        <p:nvPicPr>
          <p:cNvPr id="10" name="그림 개체 틀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2" name="그림 개체 틀 11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137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그림 개체 틀 3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03211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바른펜">
      <a:majorFont>
        <a:latin typeface="나눔바른펜"/>
        <a:ea typeface="나눔바른펜"/>
        <a:cs typeface=""/>
      </a:majorFont>
      <a:minorFont>
        <a:latin typeface="나눔바른펜"/>
        <a:ea typeface="나눔바른펜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>
              <a:lumMod val="75000"/>
              <a:lumOff val="2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1941</TotalTime>
  <Words>10</Words>
  <Application>Microsoft Office PowerPoint</Application>
  <PresentationFormat>와이드스크린</PresentationFormat>
  <Paragraphs>6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나눔바른고딕 Light</vt:lpstr>
      <vt:lpstr>나눔바른고딕 UltraLight</vt:lpstr>
      <vt:lpstr>나눔바른펜</vt:lpstr>
      <vt:lpstr>맑은 고딕</vt:lpstr>
      <vt:lpstr>Arial</vt:lpstr>
      <vt:lpstr>Ostrich Sans Medium</vt:lpstr>
      <vt:lpstr>Office 테마</vt:lpstr>
      <vt:lpstr>Linked List</vt:lpstr>
      <vt:lpstr>PowerPoint 프레젠테이션</vt:lpstr>
      <vt:lpstr>ArrayList vs Linked List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11</cp:revision>
  <dcterms:created xsi:type="dcterms:W3CDTF">2014-12-03T18:03:38Z</dcterms:created>
  <dcterms:modified xsi:type="dcterms:W3CDTF">2014-12-05T02:25:21Z</dcterms:modified>
</cp:coreProperties>
</file>