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62" r:id="rId4"/>
    <p:sldId id="259" r:id="rId5"/>
    <p:sldId id="257" r:id="rId6"/>
    <p:sldId id="265" r:id="rId7"/>
    <p:sldId id="264" r:id="rId8"/>
    <p:sldId id="263"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B9DDA-FFDA-5C46-B071-B9E45D4DF731}" v="1" dt="2021-03-05T00:54:18.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snapToGrid="0" snapToObjects="1">
      <p:cViewPr>
        <p:scale>
          <a:sx n="120" d="100"/>
          <a:sy n="120" d="100"/>
        </p:scale>
        <p:origin x="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F0779-B114-43BC-989E-0375E932EA3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251C927B-A059-44FE-A7D3-2FDFAEF5F1B2}">
      <dgm:prSet/>
      <dgm:spPr/>
      <dgm:t>
        <a:bodyPr/>
        <a:lstStyle/>
        <a:p>
          <a:pPr>
            <a:lnSpc>
              <a:spcPct val="100000"/>
            </a:lnSpc>
          </a:pPr>
          <a:r>
            <a:rPr lang="en-US" dirty="0">
              <a:latin typeface="Cousine" panose="02070409020205020404" pitchFamily="49" charset="0"/>
              <a:cs typeface="Cousine" panose="02070409020205020404" pitchFamily="49" charset="0"/>
            </a:rPr>
            <a:t>Examine techniques and tools for different strategies centered around the trading of Long-term equity anticipation securities (</a:t>
          </a:r>
          <a:r>
            <a:rPr lang="en-US" b="1" dirty="0">
              <a:latin typeface="Cousine" panose="02070409020205020404" pitchFamily="49" charset="0"/>
              <a:cs typeface="Cousine" panose="02070409020205020404" pitchFamily="49" charset="0"/>
            </a:rPr>
            <a:t>LEAPS</a:t>
          </a:r>
          <a:r>
            <a:rPr lang="en-US" dirty="0">
              <a:latin typeface="Cousine" panose="02070409020205020404" pitchFamily="49" charset="0"/>
              <a:cs typeface="Cousine" panose="02070409020205020404" pitchFamily="49" charset="0"/>
            </a:rPr>
            <a:t>).</a:t>
          </a:r>
        </a:p>
      </dgm:t>
    </dgm:pt>
    <dgm:pt modelId="{E28B6292-3295-4924-8E75-B31399EAC721}" type="parTrans" cxnId="{BEF6AC61-ED89-4413-82EE-8B9506E8DA5B}">
      <dgm:prSet/>
      <dgm:spPr/>
      <dgm:t>
        <a:bodyPr/>
        <a:lstStyle/>
        <a:p>
          <a:endParaRPr lang="en-US"/>
        </a:p>
      </dgm:t>
    </dgm:pt>
    <dgm:pt modelId="{68CAEF89-DF4C-40BD-B18F-004CC971EFAC}" type="sibTrans" cxnId="{BEF6AC61-ED89-4413-82EE-8B9506E8DA5B}">
      <dgm:prSet/>
      <dgm:spPr/>
      <dgm:t>
        <a:bodyPr/>
        <a:lstStyle/>
        <a:p>
          <a:endParaRPr lang="en-US"/>
        </a:p>
      </dgm:t>
    </dgm:pt>
    <dgm:pt modelId="{4A7E5C66-56DE-4585-9BA0-FDBB38862AF9}">
      <dgm:prSet/>
      <dgm:spPr/>
      <dgm:t>
        <a:bodyPr/>
        <a:lstStyle/>
        <a:p>
          <a:pPr>
            <a:lnSpc>
              <a:spcPct val="100000"/>
            </a:lnSpc>
          </a:pPr>
          <a:r>
            <a:rPr lang="en-US" dirty="0">
              <a:latin typeface="Cousine" panose="02070409020205020404" pitchFamily="49" charset="0"/>
              <a:cs typeface="Cousine" panose="02070409020205020404" pitchFamily="49" charset="0"/>
            </a:rPr>
            <a:t>LEAPS are long-dated securities options expiring one to three years in the future.</a:t>
          </a:r>
        </a:p>
      </dgm:t>
    </dgm:pt>
    <dgm:pt modelId="{78894607-71E3-4411-8028-370E0BA308E2}" type="parTrans" cxnId="{5B3D0856-54AD-44D6-9C09-9BF57B777F31}">
      <dgm:prSet/>
      <dgm:spPr/>
      <dgm:t>
        <a:bodyPr/>
        <a:lstStyle/>
        <a:p>
          <a:endParaRPr lang="en-US"/>
        </a:p>
      </dgm:t>
    </dgm:pt>
    <dgm:pt modelId="{07EFAFD5-A016-47BB-AA31-FA0D44EE0689}" type="sibTrans" cxnId="{5B3D0856-54AD-44D6-9C09-9BF57B777F31}">
      <dgm:prSet/>
      <dgm:spPr/>
      <dgm:t>
        <a:bodyPr/>
        <a:lstStyle/>
        <a:p>
          <a:endParaRPr lang="en-US"/>
        </a:p>
      </dgm:t>
    </dgm:pt>
    <dgm:pt modelId="{740BDF67-D052-4045-980A-92A554EFDA2A}">
      <dgm:prSet/>
      <dgm:spPr/>
      <dgm:t>
        <a:bodyPr/>
        <a:lstStyle/>
        <a:p>
          <a:pPr>
            <a:lnSpc>
              <a:spcPct val="100000"/>
            </a:lnSpc>
          </a:pPr>
          <a:r>
            <a:rPr lang="en-US" dirty="0">
              <a:latin typeface="Cousine" panose="02070409020205020404" pitchFamily="49" charset="0"/>
              <a:cs typeface="Cousine" panose="02070409020205020404" pitchFamily="49" charset="0"/>
            </a:rPr>
            <a:t>Goal of our project is to examine different outcomes and strategies surrounding the trading of LEAPS, utilizing various data points and technical indicators.</a:t>
          </a:r>
        </a:p>
      </dgm:t>
    </dgm:pt>
    <dgm:pt modelId="{3E33F503-5578-463F-887B-D6CAD83DD22A}" type="parTrans" cxnId="{E79BA945-4534-493A-A9DD-6F4E948BF365}">
      <dgm:prSet/>
      <dgm:spPr/>
      <dgm:t>
        <a:bodyPr/>
        <a:lstStyle/>
        <a:p>
          <a:endParaRPr lang="en-US"/>
        </a:p>
      </dgm:t>
    </dgm:pt>
    <dgm:pt modelId="{396D36EA-EA11-455F-B144-D4EF6C5CED6E}" type="sibTrans" cxnId="{E79BA945-4534-493A-A9DD-6F4E948BF365}">
      <dgm:prSet/>
      <dgm:spPr/>
      <dgm:t>
        <a:bodyPr/>
        <a:lstStyle/>
        <a:p>
          <a:endParaRPr lang="en-US"/>
        </a:p>
      </dgm:t>
    </dgm:pt>
    <dgm:pt modelId="{875B2018-5697-4406-B400-C86A6A7FE45D}" type="pres">
      <dgm:prSet presAssocID="{AB7F0779-B114-43BC-989E-0375E932EA3E}" presName="root" presStyleCnt="0">
        <dgm:presLayoutVars>
          <dgm:dir/>
          <dgm:resizeHandles val="exact"/>
        </dgm:presLayoutVars>
      </dgm:prSet>
      <dgm:spPr/>
    </dgm:pt>
    <dgm:pt modelId="{FAB811A4-947F-4BB1-A18B-7CFC8356737B}" type="pres">
      <dgm:prSet presAssocID="{251C927B-A059-44FE-A7D3-2FDFAEF5F1B2}" presName="compNode" presStyleCnt="0"/>
      <dgm:spPr/>
    </dgm:pt>
    <dgm:pt modelId="{8A54603F-AE6E-4E8F-AA6D-5948AD97AF7E}" type="pres">
      <dgm:prSet presAssocID="{251C927B-A059-44FE-A7D3-2FDFAEF5F1B2}" presName="bgRect" presStyleLbl="bgShp" presStyleIdx="0" presStyleCnt="3" custScaleY="116203"/>
      <dgm:spPr/>
    </dgm:pt>
    <dgm:pt modelId="{79BB72BF-05F6-4C0F-B920-2DC6A81E2DFD}" type="pres">
      <dgm:prSet presAssocID="{251C927B-A059-44FE-A7D3-2FDFAEF5F1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26D918D2-43B4-439C-B29A-66AD1D7737F6}" type="pres">
      <dgm:prSet presAssocID="{251C927B-A059-44FE-A7D3-2FDFAEF5F1B2}" presName="spaceRect" presStyleCnt="0"/>
      <dgm:spPr/>
    </dgm:pt>
    <dgm:pt modelId="{693B3FA7-DE6A-4144-AF61-CB30CDB540D4}" type="pres">
      <dgm:prSet presAssocID="{251C927B-A059-44FE-A7D3-2FDFAEF5F1B2}" presName="parTx" presStyleLbl="revTx" presStyleIdx="0" presStyleCnt="3">
        <dgm:presLayoutVars>
          <dgm:chMax val="0"/>
          <dgm:chPref val="0"/>
        </dgm:presLayoutVars>
      </dgm:prSet>
      <dgm:spPr/>
    </dgm:pt>
    <dgm:pt modelId="{71E11C3C-7DCC-4E6C-86D8-26CFDA3189CB}" type="pres">
      <dgm:prSet presAssocID="{68CAEF89-DF4C-40BD-B18F-004CC971EFAC}" presName="sibTrans" presStyleCnt="0"/>
      <dgm:spPr/>
    </dgm:pt>
    <dgm:pt modelId="{AA8CF609-18F6-46DE-A737-2CC77AD8DF7B}" type="pres">
      <dgm:prSet presAssocID="{4A7E5C66-56DE-4585-9BA0-FDBB38862AF9}" presName="compNode" presStyleCnt="0"/>
      <dgm:spPr/>
    </dgm:pt>
    <dgm:pt modelId="{F570A770-2C95-4B58-8F6D-7F788A101537}" type="pres">
      <dgm:prSet presAssocID="{4A7E5C66-56DE-4585-9BA0-FDBB38862AF9}" presName="bgRect" presStyleLbl="bgShp" presStyleIdx="1" presStyleCnt="3"/>
      <dgm:spPr/>
    </dgm:pt>
    <dgm:pt modelId="{0BF4158F-12C8-4928-89C8-BD212A4DD6A6}" type="pres">
      <dgm:prSet presAssocID="{4A7E5C66-56DE-4585-9BA0-FDBB38862AF9}" presName="iconRect" presStyleLbl="node1" presStyleIdx="1" presStyleCnt="3" custLinFactNeighborX="-6112" custLinFactNeighborY="3056"/>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1B09B809-759A-430B-AA16-EEEABC1751F9}" type="pres">
      <dgm:prSet presAssocID="{4A7E5C66-56DE-4585-9BA0-FDBB38862AF9}" presName="spaceRect" presStyleCnt="0"/>
      <dgm:spPr/>
    </dgm:pt>
    <dgm:pt modelId="{85B319D1-97AB-451F-9F95-83EAD90B466A}" type="pres">
      <dgm:prSet presAssocID="{4A7E5C66-56DE-4585-9BA0-FDBB38862AF9}" presName="parTx" presStyleLbl="revTx" presStyleIdx="1" presStyleCnt="3">
        <dgm:presLayoutVars>
          <dgm:chMax val="0"/>
          <dgm:chPref val="0"/>
        </dgm:presLayoutVars>
      </dgm:prSet>
      <dgm:spPr/>
    </dgm:pt>
    <dgm:pt modelId="{19989540-40D5-4BC8-B483-73611BA867D2}" type="pres">
      <dgm:prSet presAssocID="{07EFAFD5-A016-47BB-AA31-FA0D44EE0689}" presName="sibTrans" presStyleCnt="0"/>
      <dgm:spPr/>
    </dgm:pt>
    <dgm:pt modelId="{A100C2E1-0E3B-441F-A063-D33271B0124B}" type="pres">
      <dgm:prSet presAssocID="{740BDF67-D052-4045-980A-92A554EFDA2A}" presName="compNode" presStyleCnt="0"/>
      <dgm:spPr/>
    </dgm:pt>
    <dgm:pt modelId="{E0D50E33-D433-4663-8407-195C020743C5}" type="pres">
      <dgm:prSet presAssocID="{740BDF67-D052-4045-980A-92A554EFDA2A}" presName="bgRect" presStyleLbl="bgShp" presStyleIdx="2" presStyleCnt="3"/>
      <dgm:spPr/>
    </dgm:pt>
    <dgm:pt modelId="{2ACFB879-9CE8-4ED1-8098-E8F22D166F7D}" type="pres">
      <dgm:prSet presAssocID="{740BDF67-D052-4045-980A-92A554EFDA2A}"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siness Growth"/>
        </a:ext>
      </dgm:extLst>
    </dgm:pt>
    <dgm:pt modelId="{9922D930-349B-4025-AB11-A105D2652DD8}" type="pres">
      <dgm:prSet presAssocID="{740BDF67-D052-4045-980A-92A554EFDA2A}" presName="spaceRect" presStyleCnt="0"/>
      <dgm:spPr/>
    </dgm:pt>
    <dgm:pt modelId="{2AF79749-EB0F-48E7-988D-F9C40BD61DAD}" type="pres">
      <dgm:prSet presAssocID="{740BDF67-D052-4045-980A-92A554EFDA2A}" presName="parTx" presStyleLbl="revTx" presStyleIdx="2" presStyleCnt="3">
        <dgm:presLayoutVars>
          <dgm:chMax val="0"/>
          <dgm:chPref val="0"/>
        </dgm:presLayoutVars>
      </dgm:prSet>
      <dgm:spPr/>
    </dgm:pt>
  </dgm:ptLst>
  <dgm:cxnLst>
    <dgm:cxn modelId="{C022F11F-F841-45AE-BA77-964699F8AA18}" type="presOf" srcId="{740BDF67-D052-4045-980A-92A554EFDA2A}" destId="{2AF79749-EB0F-48E7-988D-F9C40BD61DAD}" srcOrd="0" destOrd="0" presId="urn:microsoft.com/office/officeart/2018/2/layout/IconVerticalSolidList"/>
    <dgm:cxn modelId="{975E503B-5B36-44ED-B2EC-2CF5381B243C}" type="presOf" srcId="{AB7F0779-B114-43BC-989E-0375E932EA3E}" destId="{875B2018-5697-4406-B400-C86A6A7FE45D}" srcOrd="0" destOrd="0" presId="urn:microsoft.com/office/officeart/2018/2/layout/IconVerticalSolidList"/>
    <dgm:cxn modelId="{E79BA945-4534-493A-A9DD-6F4E948BF365}" srcId="{AB7F0779-B114-43BC-989E-0375E932EA3E}" destId="{740BDF67-D052-4045-980A-92A554EFDA2A}" srcOrd="2" destOrd="0" parTransId="{3E33F503-5578-463F-887B-D6CAD83DD22A}" sibTransId="{396D36EA-EA11-455F-B144-D4EF6C5CED6E}"/>
    <dgm:cxn modelId="{5B3D0856-54AD-44D6-9C09-9BF57B777F31}" srcId="{AB7F0779-B114-43BC-989E-0375E932EA3E}" destId="{4A7E5C66-56DE-4585-9BA0-FDBB38862AF9}" srcOrd="1" destOrd="0" parTransId="{78894607-71E3-4411-8028-370E0BA308E2}" sibTransId="{07EFAFD5-A016-47BB-AA31-FA0D44EE0689}"/>
    <dgm:cxn modelId="{BEF6AC61-ED89-4413-82EE-8B9506E8DA5B}" srcId="{AB7F0779-B114-43BC-989E-0375E932EA3E}" destId="{251C927B-A059-44FE-A7D3-2FDFAEF5F1B2}" srcOrd="0" destOrd="0" parTransId="{E28B6292-3295-4924-8E75-B31399EAC721}" sibTransId="{68CAEF89-DF4C-40BD-B18F-004CC971EFAC}"/>
    <dgm:cxn modelId="{E1E36A6A-4FC5-48B5-A39E-EB9FC8E23F69}" type="presOf" srcId="{251C927B-A059-44FE-A7D3-2FDFAEF5F1B2}" destId="{693B3FA7-DE6A-4144-AF61-CB30CDB540D4}" srcOrd="0" destOrd="0" presId="urn:microsoft.com/office/officeart/2018/2/layout/IconVerticalSolidList"/>
    <dgm:cxn modelId="{7A312885-D913-4BB3-B6D5-429262CFE7C4}" type="presOf" srcId="{4A7E5C66-56DE-4585-9BA0-FDBB38862AF9}" destId="{85B319D1-97AB-451F-9F95-83EAD90B466A}" srcOrd="0" destOrd="0" presId="urn:microsoft.com/office/officeart/2018/2/layout/IconVerticalSolidList"/>
    <dgm:cxn modelId="{35B89874-255D-4B83-B74E-7843EA69FA6B}" type="presParOf" srcId="{875B2018-5697-4406-B400-C86A6A7FE45D}" destId="{FAB811A4-947F-4BB1-A18B-7CFC8356737B}" srcOrd="0" destOrd="0" presId="urn:microsoft.com/office/officeart/2018/2/layout/IconVerticalSolidList"/>
    <dgm:cxn modelId="{2041A298-FA8D-4897-8F86-51A7656C6535}" type="presParOf" srcId="{FAB811A4-947F-4BB1-A18B-7CFC8356737B}" destId="{8A54603F-AE6E-4E8F-AA6D-5948AD97AF7E}" srcOrd="0" destOrd="0" presId="urn:microsoft.com/office/officeart/2018/2/layout/IconVerticalSolidList"/>
    <dgm:cxn modelId="{98386E6B-2579-4B34-BAE1-BC725E544B8B}" type="presParOf" srcId="{FAB811A4-947F-4BB1-A18B-7CFC8356737B}" destId="{79BB72BF-05F6-4C0F-B920-2DC6A81E2DFD}" srcOrd="1" destOrd="0" presId="urn:microsoft.com/office/officeart/2018/2/layout/IconVerticalSolidList"/>
    <dgm:cxn modelId="{38CD2083-452E-4AFA-B475-416440E69117}" type="presParOf" srcId="{FAB811A4-947F-4BB1-A18B-7CFC8356737B}" destId="{26D918D2-43B4-439C-B29A-66AD1D7737F6}" srcOrd="2" destOrd="0" presId="urn:microsoft.com/office/officeart/2018/2/layout/IconVerticalSolidList"/>
    <dgm:cxn modelId="{EF3255C7-395F-47E8-AB3B-1C8BB62B39C8}" type="presParOf" srcId="{FAB811A4-947F-4BB1-A18B-7CFC8356737B}" destId="{693B3FA7-DE6A-4144-AF61-CB30CDB540D4}" srcOrd="3" destOrd="0" presId="urn:microsoft.com/office/officeart/2018/2/layout/IconVerticalSolidList"/>
    <dgm:cxn modelId="{6D1FC444-B69B-4CC0-A14E-6CFB057ABB51}" type="presParOf" srcId="{875B2018-5697-4406-B400-C86A6A7FE45D}" destId="{71E11C3C-7DCC-4E6C-86D8-26CFDA3189CB}" srcOrd="1" destOrd="0" presId="urn:microsoft.com/office/officeart/2018/2/layout/IconVerticalSolidList"/>
    <dgm:cxn modelId="{239715D0-925B-41FF-83EB-04466FD40B98}" type="presParOf" srcId="{875B2018-5697-4406-B400-C86A6A7FE45D}" destId="{AA8CF609-18F6-46DE-A737-2CC77AD8DF7B}" srcOrd="2" destOrd="0" presId="urn:microsoft.com/office/officeart/2018/2/layout/IconVerticalSolidList"/>
    <dgm:cxn modelId="{BD900845-F966-4026-9785-4C54300EF3AA}" type="presParOf" srcId="{AA8CF609-18F6-46DE-A737-2CC77AD8DF7B}" destId="{F570A770-2C95-4B58-8F6D-7F788A101537}" srcOrd="0" destOrd="0" presId="urn:microsoft.com/office/officeart/2018/2/layout/IconVerticalSolidList"/>
    <dgm:cxn modelId="{C2306A71-47C4-43A5-83FE-538F2CB25C6B}" type="presParOf" srcId="{AA8CF609-18F6-46DE-A737-2CC77AD8DF7B}" destId="{0BF4158F-12C8-4928-89C8-BD212A4DD6A6}" srcOrd="1" destOrd="0" presId="urn:microsoft.com/office/officeart/2018/2/layout/IconVerticalSolidList"/>
    <dgm:cxn modelId="{7C9266A2-03EB-4171-8346-D3C4A047E3C1}" type="presParOf" srcId="{AA8CF609-18F6-46DE-A737-2CC77AD8DF7B}" destId="{1B09B809-759A-430B-AA16-EEEABC1751F9}" srcOrd="2" destOrd="0" presId="urn:microsoft.com/office/officeart/2018/2/layout/IconVerticalSolidList"/>
    <dgm:cxn modelId="{46B45DBB-1885-4D17-91C3-EE927968F5FA}" type="presParOf" srcId="{AA8CF609-18F6-46DE-A737-2CC77AD8DF7B}" destId="{85B319D1-97AB-451F-9F95-83EAD90B466A}" srcOrd="3" destOrd="0" presId="urn:microsoft.com/office/officeart/2018/2/layout/IconVerticalSolidList"/>
    <dgm:cxn modelId="{E463111A-A97D-4F9F-B1EA-AB72F96FBE31}" type="presParOf" srcId="{875B2018-5697-4406-B400-C86A6A7FE45D}" destId="{19989540-40D5-4BC8-B483-73611BA867D2}" srcOrd="3" destOrd="0" presId="urn:microsoft.com/office/officeart/2018/2/layout/IconVerticalSolidList"/>
    <dgm:cxn modelId="{2612F6B1-40F7-4983-9E28-1B02AF7A5EDD}" type="presParOf" srcId="{875B2018-5697-4406-B400-C86A6A7FE45D}" destId="{A100C2E1-0E3B-441F-A063-D33271B0124B}" srcOrd="4" destOrd="0" presId="urn:microsoft.com/office/officeart/2018/2/layout/IconVerticalSolidList"/>
    <dgm:cxn modelId="{CFB4234C-3436-4CCE-BAA3-F01DD13F8DA7}" type="presParOf" srcId="{A100C2E1-0E3B-441F-A063-D33271B0124B}" destId="{E0D50E33-D433-4663-8407-195C020743C5}" srcOrd="0" destOrd="0" presId="urn:microsoft.com/office/officeart/2018/2/layout/IconVerticalSolidList"/>
    <dgm:cxn modelId="{F65DA2D3-7FF2-44FE-815D-15600554CBFA}" type="presParOf" srcId="{A100C2E1-0E3B-441F-A063-D33271B0124B}" destId="{2ACFB879-9CE8-4ED1-8098-E8F22D166F7D}" srcOrd="1" destOrd="0" presId="urn:microsoft.com/office/officeart/2018/2/layout/IconVerticalSolidList"/>
    <dgm:cxn modelId="{55CEE4BC-FB19-4BF6-B429-3BE03E80596F}" type="presParOf" srcId="{A100C2E1-0E3B-441F-A063-D33271B0124B}" destId="{9922D930-349B-4025-AB11-A105D2652DD8}" srcOrd="2" destOrd="0" presId="urn:microsoft.com/office/officeart/2018/2/layout/IconVerticalSolidList"/>
    <dgm:cxn modelId="{0E02BC00-4C9F-4F58-A320-6C4287917CEA}" type="presParOf" srcId="{A100C2E1-0E3B-441F-A063-D33271B0124B}" destId="{2AF79749-EB0F-48E7-988D-F9C40BD61D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60D572-B2FE-4123-9744-E0374D1E89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34291C-7203-4E92-8316-C6404BE6481E}">
      <dgm:prSet/>
      <dgm:spPr/>
      <dgm:t>
        <a:bodyPr/>
        <a:lstStyle/>
        <a:p>
          <a:pPr>
            <a:lnSpc>
              <a:spcPct val="100000"/>
            </a:lnSpc>
          </a:pPr>
          <a:r>
            <a:rPr lang="en-US" baseline="0" dirty="0">
              <a:latin typeface="Cousine" panose="02070409020205020404" pitchFamily="49" charset="0"/>
              <a:cs typeface="Cousine" panose="02070409020205020404" pitchFamily="49" charset="0"/>
            </a:rPr>
            <a:t>Construct functions with changing variables, and then use for loops to apply the functions to wide sets of data, we wanted to apply different parameters to the options we dealt, and different approaches to the signals, in order to determine whether strategies could be formed across the range of indicators used.</a:t>
          </a:r>
          <a:endParaRPr lang="en-US" dirty="0">
            <a:latin typeface="Cousine" panose="02070409020205020404" pitchFamily="49" charset="0"/>
            <a:cs typeface="Cousine" panose="02070409020205020404" pitchFamily="49" charset="0"/>
          </a:endParaRPr>
        </a:p>
      </dgm:t>
    </dgm:pt>
    <dgm:pt modelId="{9BD2F7FB-04F1-41CF-A6F0-2C1C451B59E3}" type="parTrans" cxnId="{F61FAA07-F40B-4FDC-8B60-B3ADD8394AFD}">
      <dgm:prSet/>
      <dgm:spPr/>
      <dgm:t>
        <a:bodyPr/>
        <a:lstStyle/>
        <a:p>
          <a:endParaRPr lang="en-US"/>
        </a:p>
      </dgm:t>
    </dgm:pt>
    <dgm:pt modelId="{27121891-EA66-455B-B3DD-4B89DFCFF4B2}" type="sibTrans" cxnId="{F61FAA07-F40B-4FDC-8B60-B3ADD8394AFD}">
      <dgm:prSet/>
      <dgm:spPr/>
      <dgm:t>
        <a:bodyPr/>
        <a:lstStyle/>
        <a:p>
          <a:endParaRPr lang="en-US"/>
        </a:p>
      </dgm:t>
    </dgm:pt>
    <dgm:pt modelId="{9127F833-D00C-4750-B7FF-2E7DD618E5BC}">
      <dgm:prSet custT="1"/>
      <dgm:spPr/>
      <dgm:t>
        <a:bodyPr/>
        <a:lstStyle/>
        <a:p>
          <a:pPr>
            <a:lnSpc>
              <a:spcPct val="100000"/>
            </a:lnSpc>
          </a:pPr>
          <a:r>
            <a:rPr lang="en-US" sz="1400" baseline="0" dirty="0">
              <a:latin typeface="Cousine" panose="02070409020205020404" pitchFamily="49" charset="0"/>
              <a:cs typeface="Cousine" panose="02070409020205020404" pitchFamily="49" charset="0"/>
            </a:rPr>
            <a:t>And therefore, make money.</a:t>
          </a:r>
          <a:endParaRPr lang="en-US" sz="1400" dirty="0">
            <a:latin typeface="Cousine" panose="02070409020205020404" pitchFamily="49" charset="0"/>
            <a:cs typeface="Cousine" panose="02070409020205020404" pitchFamily="49" charset="0"/>
          </a:endParaRPr>
        </a:p>
      </dgm:t>
    </dgm:pt>
    <dgm:pt modelId="{C253EB77-EAF1-4F39-BF38-B3C195170CDF}" type="parTrans" cxnId="{B445924E-007B-4884-83F0-164CCB0388BF}">
      <dgm:prSet/>
      <dgm:spPr/>
      <dgm:t>
        <a:bodyPr/>
        <a:lstStyle/>
        <a:p>
          <a:endParaRPr lang="en-US"/>
        </a:p>
      </dgm:t>
    </dgm:pt>
    <dgm:pt modelId="{42B7264A-FAF3-4D9C-8F22-3C4B573EDCF5}" type="sibTrans" cxnId="{B445924E-007B-4884-83F0-164CCB0388BF}">
      <dgm:prSet/>
      <dgm:spPr/>
      <dgm:t>
        <a:bodyPr/>
        <a:lstStyle/>
        <a:p>
          <a:endParaRPr lang="en-US"/>
        </a:p>
      </dgm:t>
    </dgm:pt>
    <dgm:pt modelId="{1F1A88F5-4B17-4896-8BE4-A2A24294D549}" type="pres">
      <dgm:prSet presAssocID="{FF60D572-B2FE-4123-9744-E0374D1E8907}" presName="root" presStyleCnt="0">
        <dgm:presLayoutVars>
          <dgm:dir/>
          <dgm:resizeHandles val="exact"/>
        </dgm:presLayoutVars>
      </dgm:prSet>
      <dgm:spPr/>
    </dgm:pt>
    <dgm:pt modelId="{22014FA6-17B6-4779-A1F1-2DC13CBDAF3A}" type="pres">
      <dgm:prSet presAssocID="{1334291C-7203-4E92-8316-C6404BE6481E}" presName="compNode" presStyleCnt="0"/>
      <dgm:spPr/>
    </dgm:pt>
    <dgm:pt modelId="{820CEF89-3783-459B-94CC-32751E2AE02C}" type="pres">
      <dgm:prSet presAssocID="{1334291C-7203-4E92-8316-C6404BE6481E}" presName="bgRect" presStyleLbl="bgShp" presStyleIdx="0" presStyleCnt="2"/>
      <dgm:spPr/>
    </dgm:pt>
    <dgm:pt modelId="{95F3746A-5897-440A-B43C-98FE38759412}" type="pres">
      <dgm:prSet presAssocID="{1334291C-7203-4E92-8316-C6404BE648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1147B082-6519-4B53-A227-205838B4D162}" type="pres">
      <dgm:prSet presAssocID="{1334291C-7203-4E92-8316-C6404BE6481E}" presName="spaceRect" presStyleCnt="0"/>
      <dgm:spPr/>
    </dgm:pt>
    <dgm:pt modelId="{64C5D37C-A6D7-4821-9783-4CA9EEEEF187}" type="pres">
      <dgm:prSet presAssocID="{1334291C-7203-4E92-8316-C6404BE6481E}" presName="parTx" presStyleLbl="revTx" presStyleIdx="0" presStyleCnt="2">
        <dgm:presLayoutVars>
          <dgm:chMax val="0"/>
          <dgm:chPref val="0"/>
        </dgm:presLayoutVars>
      </dgm:prSet>
      <dgm:spPr/>
    </dgm:pt>
    <dgm:pt modelId="{6170DFF6-C17C-45E9-AC5A-07650D457156}" type="pres">
      <dgm:prSet presAssocID="{27121891-EA66-455B-B3DD-4B89DFCFF4B2}" presName="sibTrans" presStyleCnt="0"/>
      <dgm:spPr/>
    </dgm:pt>
    <dgm:pt modelId="{5C23036F-91B4-4358-92C8-850D344742D9}" type="pres">
      <dgm:prSet presAssocID="{9127F833-D00C-4750-B7FF-2E7DD618E5BC}" presName="compNode" presStyleCnt="0"/>
      <dgm:spPr/>
    </dgm:pt>
    <dgm:pt modelId="{D12F3256-F5AA-4E02-A19A-A4C8EA57C5BC}" type="pres">
      <dgm:prSet presAssocID="{9127F833-D00C-4750-B7FF-2E7DD618E5BC}" presName="bgRect" presStyleLbl="bgShp" presStyleIdx="1" presStyleCnt="2"/>
      <dgm:spPr/>
    </dgm:pt>
    <dgm:pt modelId="{BA9FF74E-5DE6-4F4A-AC19-6D8A9C62DEEC}" type="pres">
      <dgm:prSet presAssocID="{9127F833-D00C-4750-B7FF-2E7DD618E5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A9EFE2AF-57B1-496D-9401-FADF8EE0EF18}" type="pres">
      <dgm:prSet presAssocID="{9127F833-D00C-4750-B7FF-2E7DD618E5BC}" presName="spaceRect" presStyleCnt="0"/>
      <dgm:spPr/>
    </dgm:pt>
    <dgm:pt modelId="{E31B1BEC-FEA9-4D22-A252-15B46EEAA9FB}" type="pres">
      <dgm:prSet presAssocID="{9127F833-D00C-4750-B7FF-2E7DD618E5BC}" presName="parTx" presStyleLbl="revTx" presStyleIdx="1" presStyleCnt="2">
        <dgm:presLayoutVars>
          <dgm:chMax val="0"/>
          <dgm:chPref val="0"/>
        </dgm:presLayoutVars>
      </dgm:prSet>
      <dgm:spPr/>
    </dgm:pt>
  </dgm:ptLst>
  <dgm:cxnLst>
    <dgm:cxn modelId="{F61FAA07-F40B-4FDC-8B60-B3ADD8394AFD}" srcId="{FF60D572-B2FE-4123-9744-E0374D1E8907}" destId="{1334291C-7203-4E92-8316-C6404BE6481E}" srcOrd="0" destOrd="0" parTransId="{9BD2F7FB-04F1-41CF-A6F0-2C1C451B59E3}" sibTransId="{27121891-EA66-455B-B3DD-4B89DFCFF4B2}"/>
    <dgm:cxn modelId="{6FC84A09-B20B-EA41-B76E-E6EF9ECE77E0}" type="presOf" srcId="{1334291C-7203-4E92-8316-C6404BE6481E}" destId="{64C5D37C-A6D7-4821-9783-4CA9EEEEF187}" srcOrd="0" destOrd="0" presId="urn:microsoft.com/office/officeart/2018/2/layout/IconVerticalSolidList"/>
    <dgm:cxn modelId="{B445924E-007B-4884-83F0-164CCB0388BF}" srcId="{FF60D572-B2FE-4123-9744-E0374D1E8907}" destId="{9127F833-D00C-4750-B7FF-2E7DD618E5BC}" srcOrd="1" destOrd="0" parTransId="{C253EB77-EAF1-4F39-BF38-B3C195170CDF}" sibTransId="{42B7264A-FAF3-4D9C-8F22-3C4B573EDCF5}"/>
    <dgm:cxn modelId="{D0961C56-97BD-9648-BCA1-CD28F2F8C895}" type="presOf" srcId="{9127F833-D00C-4750-B7FF-2E7DD618E5BC}" destId="{E31B1BEC-FEA9-4D22-A252-15B46EEAA9FB}" srcOrd="0" destOrd="0" presId="urn:microsoft.com/office/officeart/2018/2/layout/IconVerticalSolidList"/>
    <dgm:cxn modelId="{D16908EB-0BED-F84A-B862-328DF71DC427}" type="presOf" srcId="{FF60D572-B2FE-4123-9744-E0374D1E8907}" destId="{1F1A88F5-4B17-4896-8BE4-A2A24294D549}" srcOrd="0" destOrd="0" presId="urn:microsoft.com/office/officeart/2018/2/layout/IconVerticalSolidList"/>
    <dgm:cxn modelId="{1FEB6F9A-C4F9-904D-9FEE-EB37AFEED8F0}" type="presParOf" srcId="{1F1A88F5-4B17-4896-8BE4-A2A24294D549}" destId="{22014FA6-17B6-4779-A1F1-2DC13CBDAF3A}" srcOrd="0" destOrd="0" presId="urn:microsoft.com/office/officeart/2018/2/layout/IconVerticalSolidList"/>
    <dgm:cxn modelId="{3B1EF50C-BCF4-8C40-AB8D-EF26B419E750}" type="presParOf" srcId="{22014FA6-17B6-4779-A1F1-2DC13CBDAF3A}" destId="{820CEF89-3783-459B-94CC-32751E2AE02C}" srcOrd="0" destOrd="0" presId="urn:microsoft.com/office/officeart/2018/2/layout/IconVerticalSolidList"/>
    <dgm:cxn modelId="{E239A349-9AE3-EA42-AF62-BF4D56FE4EC4}" type="presParOf" srcId="{22014FA6-17B6-4779-A1F1-2DC13CBDAF3A}" destId="{95F3746A-5897-440A-B43C-98FE38759412}" srcOrd="1" destOrd="0" presId="urn:microsoft.com/office/officeart/2018/2/layout/IconVerticalSolidList"/>
    <dgm:cxn modelId="{2029139A-EF00-A84B-935D-C6F1D3BDD654}" type="presParOf" srcId="{22014FA6-17B6-4779-A1F1-2DC13CBDAF3A}" destId="{1147B082-6519-4B53-A227-205838B4D162}" srcOrd="2" destOrd="0" presId="urn:microsoft.com/office/officeart/2018/2/layout/IconVerticalSolidList"/>
    <dgm:cxn modelId="{799DA9B1-C2C0-514F-B134-3C2B90E377D7}" type="presParOf" srcId="{22014FA6-17B6-4779-A1F1-2DC13CBDAF3A}" destId="{64C5D37C-A6D7-4821-9783-4CA9EEEEF187}" srcOrd="3" destOrd="0" presId="urn:microsoft.com/office/officeart/2018/2/layout/IconVerticalSolidList"/>
    <dgm:cxn modelId="{6AF54DA9-6607-7B46-94C2-ED08FACF9A28}" type="presParOf" srcId="{1F1A88F5-4B17-4896-8BE4-A2A24294D549}" destId="{6170DFF6-C17C-45E9-AC5A-07650D457156}" srcOrd="1" destOrd="0" presId="urn:microsoft.com/office/officeart/2018/2/layout/IconVerticalSolidList"/>
    <dgm:cxn modelId="{CEC9410D-FD7F-444B-BA3A-EA37C3A90EF1}" type="presParOf" srcId="{1F1A88F5-4B17-4896-8BE4-A2A24294D549}" destId="{5C23036F-91B4-4358-92C8-850D344742D9}" srcOrd="2" destOrd="0" presId="urn:microsoft.com/office/officeart/2018/2/layout/IconVerticalSolidList"/>
    <dgm:cxn modelId="{1B1B28BB-2F61-6645-A1DF-31415EE0EE83}" type="presParOf" srcId="{5C23036F-91B4-4358-92C8-850D344742D9}" destId="{D12F3256-F5AA-4E02-A19A-A4C8EA57C5BC}" srcOrd="0" destOrd="0" presId="urn:microsoft.com/office/officeart/2018/2/layout/IconVerticalSolidList"/>
    <dgm:cxn modelId="{04DDA705-0BFC-AE45-8EE0-E15250AF4BC2}" type="presParOf" srcId="{5C23036F-91B4-4358-92C8-850D344742D9}" destId="{BA9FF74E-5DE6-4F4A-AC19-6D8A9C62DEEC}" srcOrd="1" destOrd="0" presId="urn:microsoft.com/office/officeart/2018/2/layout/IconVerticalSolidList"/>
    <dgm:cxn modelId="{EA7E2B89-A528-C342-8875-6D9ECCCEB938}" type="presParOf" srcId="{5C23036F-91B4-4358-92C8-850D344742D9}" destId="{A9EFE2AF-57B1-496D-9401-FADF8EE0EF18}" srcOrd="2" destOrd="0" presId="urn:microsoft.com/office/officeart/2018/2/layout/IconVerticalSolidList"/>
    <dgm:cxn modelId="{51C873F1-F92D-2844-8AFE-524367B37542}" type="presParOf" srcId="{5C23036F-91B4-4358-92C8-850D344742D9}" destId="{E31B1BEC-FEA9-4D22-A252-15B46EEAA9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BD4A40-48B2-4AD3-BE49-10EE651CD4B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F4B18E2-FCA7-455F-B0A2-C8EB61EEAB7E}">
      <dgm:prSet/>
      <dgm:spPr/>
      <dgm:t>
        <a:bodyPr/>
        <a:lstStyle/>
        <a:p>
          <a:r>
            <a:rPr lang="en-US" baseline="0" dirty="0">
              <a:latin typeface="Cousine" panose="02070409020205020404" pitchFamily="49" charset="0"/>
              <a:cs typeface="Cousine" panose="02070409020205020404" pitchFamily="49" charset="0"/>
            </a:rPr>
            <a:t>Strategies Implemented:</a:t>
          </a:r>
          <a:endParaRPr lang="en-US" dirty="0">
            <a:latin typeface="Cousine" panose="02070409020205020404" pitchFamily="49" charset="0"/>
            <a:cs typeface="Cousine" panose="02070409020205020404" pitchFamily="49" charset="0"/>
          </a:endParaRPr>
        </a:p>
      </dgm:t>
    </dgm:pt>
    <dgm:pt modelId="{487C58B7-8466-4609-A807-DEFE90232E11}" type="parTrans" cxnId="{A37BC2E1-0B9B-4EB7-B439-0F3286143381}">
      <dgm:prSet/>
      <dgm:spPr/>
      <dgm:t>
        <a:bodyPr/>
        <a:lstStyle/>
        <a:p>
          <a:endParaRPr lang="en-US"/>
        </a:p>
      </dgm:t>
    </dgm:pt>
    <dgm:pt modelId="{C7531316-8534-4C9F-9363-DCA2628C45FC}" type="sibTrans" cxnId="{A37BC2E1-0B9B-4EB7-B439-0F3286143381}">
      <dgm:prSet/>
      <dgm:spPr/>
      <dgm:t>
        <a:bodyPr/>
        <a:lstStyle/>
        <a:p>
          <a:endParaRPr lang="en-US"/>
        </a:p>
      </dgm:t>
    </dgm:pt>
    <dgm:pt modelId="{AECE0D6D-3013-4B2A-949A-3AAFBC07747F}">
      <dgm:prSet/>
      <dgm:spPr/>
      <dgm:t>
        <a:bodyPr/>
        <a:lstStyle/>
        <a:p>
          <a:r>
            <a:rPr lang="en-US" baseline="0" dirty="0">
              <a:latin typeface="Cousine" panose="02070409020205020404" pitchFamily="49" charset="0"/>
              <a:cs typeface="Cousine" panose="02070409020205020404" pitchFamily="49" charset="0"/>
            </a:rPr>
            <a:t>As mentioned in the opening slide: we aimed to both use and construct a number of different strategies:</a:t>
          </a:r>
          <a:endParaRPr lang="en-US" dirty="0">
            <a:latin typeface="Cousine" panose="02070409020205020404" pitchFamily="49" charset="0"/>
            <a:cs typeface="Cousine" panose="02070409020205020404" pitchFamily="49" charset="0"/>
          </a:endParaRPr>
        </a:p>
      </dgm:t>
    </dgm:pt>
    <dgm:pt modelId="{B81A94F2-A52D-41C1-A68C-6AF7E1916EF0}" type="parTrans" cxnId="{2056D801-7C9F-42BD-80AC-D1589E7B2C70}">
      <dgm:prSet/>
      <dgm:spPr/>
      <dgm:t>
        <a:bodyPr/>
        <a:lstStyle/>
        <a:p>
          <a:endParaRPr lang="en-US"/>
        </a:p>
      </dgm:t>
    </dgm:pt>
    <dgm:pt modelId="{57EE1856-8B67-4EC9-B386-CC91C52A67BF}" type="sibTrans" cxnId="{2056D801-7C9F-42BD-80AC-D1589E7B2C70}">
      <dgm:prSet/>
      <dgm:spPr/>
      <dgm:t>
        <a:bodyPr/>
        <a:lstStyle/>
        <a:p>
          <a:endParaRPr lang="en-US"/>
        </a:p>
      </dgm:t>
    </dgm:pt>
    <dgm:pt modelId="{627C0C50-A4CC-41C8-AB03-255C72DF99BF}">
      <dgm:prSet/>
      <dgm:spPr/>
      <dgm:t>
        <a:bodyPr/>
        <a:lstStyle/>
        <a:p>
          <a:r>
            <a:rPr lang="en-US" baseline="0" dirty="0">
              <a:latin typeface="Cousine" panose="02070409020205020404" pitchFamily="49" charset="0"/>
              <a:cs typeface="Cousine" panose="02070409020205020404" pitchFamily="49" charset="0"/>
            </a:rPr>
            <a:t>We constructed a number of buying strategies by utilizing technical indicators such as Bollinger Bands,  Volume –both </a:t>
          </a:r>
          <a:r>
            <a:rPr lang="en-US" baseline="0">
              <a:latin typeface="Cousine" panose="02070409020205020404" pitchFamily="49" charset="0"/>
              <a:cs typeface="Cousine" panose="02070409020205020404" pitchFamily="49" charset="0"/>
            </a:rPr>
            <a:t>the underlying/options</a:t>
          </a:r>
          <a:r>
            <a:rPr lang="en-US" baseline="0" dirty="0">
              <a:latin typeface="Cousine" panose="02070409020205020404" pitchFamily="49" charset="0"/>
              <a:cs typeface="Cousine" panose="02070409020205020404" pitchFamily="49" charset="0"/>
            </a:rPr>
            <a:t>, and Put/Call ratios.</a:t>
          </a:r>
          <a:endParaRPr lang="en-US" dirty="0">
            <a:latin typeface="Cousine" panose="02070409020205020404" pitchFamily="49" charset="0"/>
            <a:cs typeface="Cousine" panose="02070409020205020404" pitchFamily="49" charset="0"/>
          </a:endParaRPr>
        </a:p>
      </dgm:t>
    </dgm:pt>
    <dgm:pt modelId="{55EA667A-6F56-4ED2-B693-04865B46E1BF}" type="parTrans" cxnId="{80379214-58B3-4457-A9B3-C9B3452488E9}">
      <dgm:prSet/>
      <dgm:spPr/>
      <dgm:t>
        <a:bodyPr/>
        <a:lstStyle/>
        <a:p>
          <a:endParaRPr lang="en-US"/>
        </a:p>
      </dgm:t>
    </dgm:pt>
    <dgm:pt modelId="{594ACE96-44B0-435E-AE9C-B82F5F4D6EBF}" type="sibTrans" cxnId="{80379214-58B3-4457-A9B3-C9B3452488E9}">
      <dgm:prSet/>
      <dgm:spPr/>
      <dgm:t>
        <a:bodyPr/>
        <a:lstStyle/>
        <a:p>
          <a:endParaRPr lang="en-US"/>
        </a:p>
      </dgm:t>
    </dgm:pt>
    <dgm:pt modelId="{0E81B5C5-B101-4CC1-BDC9-94663DCB5B9D}">
      <dgm:prSet/>
      <dgm:spPr/>
      <dgm:t>
        <a:bodyPr/>
        <a:lstStyle/>
        <a:p>
          <a:r>
            <a:rPr lang="en-US" baseline="0" dirty="0">
              <a:latin typeface="Cousine" panose="02070409020205020404" pitchFamily="49" charset="0"/>
              <a:cs typeface="Cousine" panose="02070409020205020404" pitchFamily="49" charset="0"/>
            </a:rPr>
            <a:t>We also aimed to combine LSTM and Random Forest models –in essence, themselves, technical indicators.</a:t>
          </a:r>
          <a:endParaRPr lang="en-US" dirty="0">
            <a:latin typeface="Cousine" panose="02070409020205020404" pitchFamily="49" charset="0"/>
            <a:cs typeface="Cousine" panose="02070409020205020404" pitchFamily="49" charset="0"/>
          </a:endParaRPr>
        </a:p>
      </dgm:t>
    </dgm:pt>
    <dgm:pt modelId="{C82A716F-BF7B-449D-9158-D9751ABC4498}" type="parTrans" cxnId="{FAD79D3C-8881-4FB6-BE96-3EE3DC2E5BE8}">
      <dgm:prSet/>
      <dgm:spPr/>
      <dgm:t>
        <a:bodyPr/>
        <a:lstStyle/>
        <a:p>
          <a:endParaRPr lang="en-US"/>
        </a:p>
      </dgm:t>
    </dgm:pt>
    <dgm:pt modelId="{2E02F665-9D54-463D-8E00-7AACB8A2DA71}" type="sibTrans" cxnId="{FAD79D3C-8881-4FB6-BE96-3EE3DC2E5BE8}">
      <dgm:prSet/>
      <dgm:spPr/>
      <dgm:t>
        <a:bodyPr/>
        <a:lstStyle/>
        <a:p>
          <a:endParaRPr lang="en-US"/>
        </a:p>
      </dgm:t>
    </dgm:pt>
    <dgm:pt modelId="{F58165A2-5917-7544-89A4-3C47D1BB6AF7}" type="pres">
      <dgm:prSet presAssocID="{45BD4A40-48B2-4AD3-BE49-10EE651CD4B6}" presName="linear" presStyleCnt="0">
        <dgm:presLayoutVars>
          <dgm:animLvl val="lvl"/>
          <dgm:resizeHandles val="exact"/>
        </dgm:presLayoutVars>
      </dgm:prSet>
      <dgm:spPr/>
    </dgm:pt>
    <dgm:pt modelId="{025CD019-D856-B94D-A783-49418A398BCB}" type="pres">
      <dgm:prSet presAssocID="{8F4B18E2-FCA7-455F-B0A2-C8EB61EEAB7E}" presName="parentText" presStyleLbl="node1" presStyleIdx="0" presStyleCnt="4" custLinFactNeighborX="-15" custLinFactNeighborY="17381">
        <dgm:presLayoutVars>
          <dgm:chMax val="0"/>
          <dgm:bulletEnabled val="1"/>
        </dgm:presLayoutVars>
      </dgm:prSet>
      <dgm:spPr/>
    </dgm:pt>
    <dgm:pt modelId="{772255AE-16CA-B44E-A606-220F0E8CE5C5}" type="pres">
      <dgm:prSet presAssocID="{C7531316-8534-4C9F-9363-DCA2628C45FC}" presName="spacer" presStyleCnt="0"/>
      <dgm:spPr/>
    </dgm:pt>
    <dgm:pt modelId="{4D2F6913-5342-8449-A049-80B5CA1B9BDB}" type="pres">
      <dgm:prSet presAssocID="{AECE0D6D-3013-4B2A-949A-3AAFBC07747F}" presName="parentText" presStyleLbl="node1" presStyleIdx="1" presStyleCnt="4">
        <dgm:presLayoutVars>
          <dgm:chMax val="0"/>
          <dgm:bulletEnabled val="1"/>
        </dgm:presLayoutVars>
      </dgm:prSet>
      <dgm:spPr/>
    </dgm:pt>
    <dgm:pt modelId="{1D0E235F-3EE8-2A44-9B5C-3647953C9F26}" type="pres">
      <dgm:prSet presAssocID="{57EE1856-8B67-4EC9-B386-CC91C52A67BF}" presName="spacer" presStyleCnt="0"/>
      <dgm:spPr/>
    </dgm:pt>
    <dgm:pt modelId="{DBD96D6E-0DFC-BA4B-BB09-609654E18E38}" type="pres">
      <dgm:prSet presAssocID="{627C0C50-A4CC-41C8-AB03-255C72DF99BF}" presName="parentText" presStyleLbl="node1" presStyleIdx="2" presStyleCnt="4">
        <dgm:presLayoutVars>
          <dgm:chMax val="0"/>
          <dgm:bulletEnabled val="1"/>
        </dgm:presLayoutVars>
      </dgm:prSet>
      <dgm:spPr/>
    </dgm:pt>
    <dgm:pt modelId="{256B11CD-34D5-A846-98C7-DF8617D395AF}" type="pres">
      <dgm:prSet presAssocID="{594ACE96-44B0-435E-AE9C-B82F5F4D6EBF}" presName="spacer" presStyleCnt="0"/>
      <dgm:spPr/>
    </dgm:pt>
    <dgm:pt modelId="{198050BD-3D3F-CF4C-9463-CAD8EBDDA8FC}" type="pres">
      <dgm:prSet presAssocID="{0E81B5C5-B101-4CC1-BDC9-94663DCB5B9D}" presName="parentText" presStyleLbl="node1" presStyleIdx="3" presStyleCnt="4">
        <dgm:presLayoutVars>
          <dgm:chMax val="0"/>
          <dgm:bulletEnabled val="1"/>
        </dgm:presLayoutVars>
      </dgm:prSet>
      <dgm:spPr/>
    </dgm:pt>
  </dgm:ptLst>
  <dgm:cxnLst>
    <dgm:cxn modelId="{2056D801-7C9F-42BD-80AC-D1589E7B2C70}" srcId="{45BD4A40-48B2-4AD3-BE49-10EE651CD4B6}" destId="{AECE0D6D-3013-4B2A-949A-3AAFBC07747F}" srcOrd="1" destOrd="0" parTransId="{B81A94F2-A52D-41C1-A68C-6AF7E1916EF0}" sibTransId="{57EE1856-8B67-4EC9-B386-CC91C52A67BF}"/>
    <dgm:cxn modelId="{80379214-58B3-4457-A9B3-C9B3452488E9}" srcId="{45BD4A40-48B2-4AD3-BE49-10EE651CD4B6}" destId="{627C0C50-A4CC-41C8-AB03-255C72DF99BF}" srcOrd="2" destOrd="0" parTransId="{55EA667A-6F56-4ED2-B693-04865B46E1BF}" sibTransId="{594ACE96-44B0-435E-AE9C-B82F5F4D6EBF}"/>
    <dgm:cxn modelId="{3438253B-0C45-F944-8F12-DD255F8DC4DF}" type="presOf" srcId="{8F4B18E2-FCA7-455F-B0A2-C8EB61EEAB7E}" destId="{025CD019-D856-B94D-A783-49418A398BCB}" srcOrd="0" destOrd="0" presId="urn:microsoft.com/office/officeart/2005/8/layout/vList2"/>
    <dgm:cxn modelId="{FAD79D3C-8881-4FB6-BE96-3EE3DC2E5BE8}" srcId="{45BD4A40-48B2-4AD3-BE49-10EE651CD4B6}" destId="{0E81B5C5-B101-4CC1-BDC9-94663DCB5B9D}" srcOrd="3" destOrd="0" parTransId="{C82A716F-BF7B-449D-9158-D9751ABC4498}" sibTransId="{2E02F665-9D54-463D-8E00-7AACB8A2DA71}"/>
    <dgm:cxn modelId="{F402F283-AFD2-964A-93B7-CDE6D03243BA}" type="presOf" srcId="{0E81B5C5-B101-4CC1-BDC9-94663DCB5B9D}" destId="{198050BD-3D3F-CF4C-9463-CAD8EBDDA8FC}" srcOrd="0" destOrd="0" presId="urn:microsoft.com/office/officeart/2005/8/layout/vList2"/>
    <dgm:cxn modelId="{65382792-DC33-9145-90ED-25546DE4F064}" type="presOf" srcId="{45BD4A40-48B2-4AD3-BE49-10EE651CD4B6}" destId="{F58165A2-5917-7544-89A4-3C47D1BB6AF7}" srcOrd="0" destOrd="0" presId="urn:microsoft.com/office/officeart/2005/8/layout/vList2"/>
    <dgm:cxn modelId="{56FB45C8-9B87-ED40-9C69-6D174AA1387A}" type="presOf" srcId="{AECE0D6D-3013-4B2A-949A-3AAFBC07747F}" destId="{4D2F6913-5342-8449-A049-80B5CA1B9BDB}" srcOrd="0" destOrd="0" presId="urn:microsoft.com/office/officeart/2005/8/layout/vList2"/>
    <dgm:cxn modelId="{A37BC2E1-0B9B-4EB7-B439-0F3286143381}" srcId="{45BD4A40-48B2-4AD3-BE49-10EE651CD4B6}" destId="{8F4B18E2-FCA7-455F-B0A2-C8EB61EEAB7E}" srcOrd="0" destOrd="0" parTransId="{487C58B7-8466-4609-A807-DEFE90232E11}" sibTransId="{C7531316-8534-4C9F-9363-DCA2628C45FC}"/>
    <dgm:cxn modelId="{13309AF7-D4B5-E74D-865E-13374AC2EDD4}" type="presOf" srcId="{627C0C50-A4CC-41C8-AB03-255C72DF99BF}" destId="{DBD96D6E-0DFC-BA4B-BB09-609654E18E38}" srcOrd="0" destOrd="0" presId="urn:microsoft.com/office/officeart/2005/8/layout/vList2"/>
    <dgm:cxn modelId="{4D9A64D8-387F-3047-9FAA-75A9A34D276C}" type="presParOf" srcId="{F58165A2-5917-7544-89A4-3C47D1BB6AF7}" destId="{025CD019-D856-B94D-A783-49418A398BCB}" srcOrd="0" destOrd="0" presId="urn:microsoft.com/office/officeart/2005/8/layout/vList2"/>
    <dgm:cxn modelId="{C5FD5690-F8B7-8B4F-BCC4-767E94ABD070}" type="presParOf" srcId="{F58165A2-5917-7544-89A4-3C47D1BB6AF7}" destId="{772255AE-16CA-B44E-A606-220F0E8CE5C5}" srcOrd="1" destOrd="0" presId="urn:microsoft.com/office/officeart/2005/8/layout/vList2"/>
    <dgm:cxn modelId="{72AAA19E-B038-B14F-8D03-02AF531A53FB}" type="presParOf" srcId="{F58165A2-5917-7544-89A4-3C47D1BB6AF7}" destId="{4D2F6913-5342-8449-A049-80B5CA1B9BDB}" srcOrd="2" destOrd="0" presId="urn:microsoft.com/office/officeart/2005/8/layout/vList2"/>
    <dgm:cxn modelId="{22F18DA9-4CE8-7747-9BFA-9AF54864CB26}" type="presParOf" srcId="{F58165A2-5917-7544-89A4-3C47D1BB6AF7}" destId="{1D0E235F-3EE8-2A44-9B5C-3647953C9F26}" srcOrd="3" destOrd="0" presId="urn:microsoft.com/office/officeart/2005/8/layout/vList2"/>
    <dgm:cxn modelId="{7EF9633E-DC93-5548-9F05-9F09A853E790}" type="presParOf" srcId="{F58165A2-5917-7544-89A4-3C47D1BB6AF7}" destId="{DBD96D6E-0DFC-BA4B-BB09-609654E18E38}" srcOrd="4" destOrd="0" presId="urn:microsoft.com/office/officeart/2005/8/layout/vList2"/>
    <dgm:cxn modelId="{30CBBCCC-D8A1-4249-AB9D-3921E16F0E43}" type="presParOf" srcId="{F58165A2-5917-7544-89A4-3C47D1BB6AF7}" destId="{256B11CD-34D5-A846-98C7-DF8617D395AF}" srcOrd="5" destOrd="0" presId="urn:microsoft.com/office/officeart/2005/8/layout/vList2"/>
    <dgm:cxn modelId="{4E8F6304-18CD-CF44-9CB6-6ECD72BE2399}" type="presParOf" srcId="{F58165A2-5917-7544-89A4-3C47D1BB6AF7}" destId="{198050BD-3D3F-CF4C-9463-CAD8EBDDA8F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34F7E9-E9B6-4A25-AA85-43DD2DBD6D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BEAD6A-6AF2-48EB-AFAF-08FB64BFC518}">
      <dgm:prSet/>
      <dgm:spPr/>
      <dgm:t>
        <a:bodyPr/>
        <a:lstStyle/>
        <a:p>
          <a:r>
            <a:rPr lang="en-US"/>
            <a:t>First, we create .csv files for each sector with the data sets mentioned –price, technicals, etc. </a:t>
          </a:r>
        </a:p>
      </dgm:t>
    </dgm:pt>
    <dgm:pt modelId="{7121C88E-40D0-4785-B65C-A7E5BF398B41}" type="parTrans" cxnId="{B1176E52-7E95-4B7C-A62A-D1101AEFC96E}">
      <dgm:prSet/>
      <dgm:spPr/>
      <dgm:t>
        <a:bodyPr/>
        <a:lstStyle/>
        <a:p>
          <a:endParaRPr lang="en-US"/>
        </a:p>
      </dgm:t>
    </dgm:pt>
    <dgm:pt modelId="{92ECCD83-119D-42F1-98F5-A94DE0F90984}" type="sibTrans" cxnId="{B1176E52-7E95-4B7C-A62A-D1101AEFC96E}">
      <dgm:prSet/>
      <dgm:spPr/>
      <dgm:t>
        <a:bodyPr/>
        <a:lstStyle/>
        <a:p>
          <a:endParaRPr lang="en-US"/>
        </a:p>
      </dgm:t>
    </dgm:pt>
    <dgm:pt modelId="{B8D038EA-3761-40C8-8D31-B8FEBC91B98F}">
      <dgm:prSet/>
      <dgm:spPr/>
      <dgm:t>
        <a:bodyPr/>
        <a:lstStyle/>
        <a:p>
          <a:r>
            <a:rPr lang="en-US"/>
            <a:t>Next, we take the data for each sector/name, and apply the various strategies we built, and then log the returns.</a:t>
          </a:r>
        </a:p>
      </dgm:t>
    </dgm:pt>
    <dgm:pt modelId="{2FB2266A-A152-4908-82CA-B21CB22C1CE2}" type="parTrans" cxnId="{5ABA3735-3F21-4386-A49D-4B2925E215DF}">
      <dgm:prSet/>
      <dgm:spPr/>
      <dgm:t>
        <a:bodyPr/>
        <a:lstStyle/>
        <a:p>
          <a:endParaRPr lang="en-US"/>
        </a:p>
      </dgm:t>
    </dgm:pt>
    <dgm:pt modelId="{44053A3E-9DD8-4C84-B41F-15749F152E72}" type="sibTrans" cxnId="{5ABA3735-3F21-4386-A49D-4B2925E215DF}">
      <dgm:prSet/>
      <dgm:spPr/>
      <dgm:t>
        <a:bodyPr/>
        <a:lstStyle/>
        <a:p>
          <a:endParaRPr lang="en-US"/>
        </a:p>
      </dgm:t>
    </dgm:pt>
    <dgm:pt modelId="{B28CD68A-B6B3-405F-A271-EBC6BC204C8A}">
      <dgm:prSet/>
      <dgm:spPr/>
      <dgm:t>
        <a:bodyPr/>
        <a:lstStyle/>
        <a:p>
          <a:r>
            <a:rPr lang="en-US"/>
            <a:t>Refresher on some of the strategies: Underlying, LEAPS, Options Selling on Underlying/LEAPS(Also known as Short Vol.)</a:t>
          </a:r>
        </a:p>
      </dgm:t>
    </dgm:pt>
    <dgm:pt modelId="{3F9B5B0E-A33A-4A65-9904-B89B02BA4396}" type="parTrans" cxnId="{A1C146CF-9E01-4974-83AA-F350A0440D31}">
      <dgm:prSet/>
      <dgm:spPr/>
      <dgm:t>
        <a:bodyPr/>
        <a:lstStyle/>
        <a:p>
          <a:endParaRPr lang="en-US"/>
        </a:p>
      </dgm:t>
    </dgm:pt>
    <dgm:pt modelId="{7BD020B1-028F-46FA-A0DA-A74AAAFC1408}" type="sibTrans" cxnId="{A1C146CF-9E01-4974-83AA-F350A0440D31}">
      <dgm:prSet/>
      <dgm:spPr/>
      <dgm:t>
        <a:bodyPr/>
        <a:lstStyle/>
        <a:p>
          <a:endParaRPr lang="en-US"/>
        </a:p>
      </dgm:t>
    </dgm:pt>
    <dgm:pt modelId="{B0582BE1-5F95-BF46-9621-E0B016CBBE8D}" type="pres">
      <dgm:prSet presAssocID="{2B34F7E9-E9B6-4A25-AA85-43DD2DBD6DBA}" presName="linear" presStyleCnt="0">
        <dgm:presLayoutVars>
          <dgm:animLvl val="lvl"/>
          <dgm:resizeHandles val="exact"/>
        </dgm:presLayoutVars>
      </dgm:prSet>
      <dgm:spPr/>
    </dgm:pt>
    <dgm:pt modelId="{4ACB4362-2E10-304D-B753-2D02123D60AD}" type="pres">
      <dgm:prSet presAssocID="{82BEAD6A-6AF2-48EB-AFAF-08FB64BFC518}" presName="parentText" presStyleLbl="node1" presStyleIdx="0" presStyleCnt="3">
        <dgm:presLayoutVars>
          <dgm:chMax val="0"/>
          <dgm:bulletEnabled val="1"/>
        </dgm:presLayoutVars>
      </dgm:prSet>
      <dgm:spPr/>
    </dgm:pt>
    <dgm:pt modelId="{18C456F9-1A7D-F64B-86E3-3DA4170D2DDC}" type="pres">
      <dgm:prSet presAssocID="{92ECCD83-119D-42F1-98F5-A94DE0F90984}" presName="spacer" presStyleCnt="0"/>
      <dgm:spPr/>
    </dgm:pt>
    <dgm:pt modelId="{270B737A-0694-6843-B5E4-13D5C4F6CB34}" type="pres">
      <dgm:prSet presAssocID="{B8D038EA-3761-40C8-8D31-B8FEBC91B98F}" presName="parentText" presStyleLbl="node1" presStyleIdx="1" presStyleCnt="3">
        <dgm:presLayoutVars>
          <dgm:chMax val="0"/>
          <dgm:bulletEnabled val="1"/>
        </dgm:presLayoutVars>
      </dgm:prSet>
      <dgm:spPr/>
    </dgm:pt>
    <dgm:pt modelId="{68E9BFDF-2852-B844-BF83-CE4A5F4796E8}" type="pres">
      <dgm:prSet presAssocID="{44053A3E-9DD8-4C84-B41F-15749F152E72}" presName="spacer" presStyleCnt="0"/>
      <dgm:spPr/>
    </dgm:pt>
    <dgm:pt modelId="{733F4438-57C1-1944-8601-771F1F013BF8}" type="pres">
      <dgm:prSet presAssocID="{B28CD68A-B6B3-405F-A271-EBC6BC204C8A}" presName="parentText" presStyleLbl="node1" presStyleIdx="2" presStyleCnt="3">
        <dgm:presLayoutVars>
          <dgm:chMax val="0"/>
          <dgm:bulletEnabled val="1"/>
        </dgm:presLayoutVars>
      </dgm:prSet>
      <dgm:spPr/>
    </dgm:pt>
  </dgm:ptLst>
  <dgm:cxnLst>
    <dgm:cxn modelId="{F70B491C-5835-BA45-85C2-6B5DB6DD259C}" type="presOf" srcId="{2B34F7E9-E9B6-4A25-AA85-43DD2DBD6DBA}" destId="{B0582BE1-5F95-BF46-9621-E0B016CBBE8D}" srcOrd="0" destOrd="0" presId="urn:microsoft.com/office/officeart/2005/8/layout/vList2"/>
    <dgm:cxn modelId="{5ABA3735-3F21-4386-A49D-4B2925E215DF}" srcId="{2B34F7E9-E9B6-4A25-AA85-43DD2DBD6DBA}" destId="{B8D038EA-3761-40C8-8D31-B8FEBC91B98F}" srcOrd="1" destOrd="0" parTransId="{2FB2266A-A152-4908-82CA-B21CB22C1CE2}" sibTransId="{44053A3E-9DD8-4C84-B41F-15749F152E72}"/>
    <dgm:cxn modelId="{B1176E52-7E95-4B7C-A62A-D1101AEFC96E}" srcId="{2B34F7E9-E9B6-4A25-AA85-43DD2DBD6DBA}" destId="{82BEAD6A-6AF2-48EB-AFAF-08FB64BFC518}" srcOrd="0" destOrd="0" parTransId="{7121C88E-40D0-4785-B65C-A7E5BF398B41}" sibTransId="{92ECCD83-119D-42F1-98F5-A94DE0F90984}"/>
    <dgm:cxn modelId="{748DE064-0458-5643-9571-8F49AB365584}" type="presOf" srcId="{B28CD68A-B6B3-405F-A271-EBC6BC204C8A}" destId="{733F4438-57C1-1944-8601-771F1F013BF8}" srcOrd="0" destOrd="0" presId="urn:microsoft.com/office/officeart/2005/8/layout/vList2"/>
    <dgm:cxn modelId="{9984427D-24B5-144D-940C-C1997D39AF10}" type="presOf" srcId="{B8D038EA-3761-40C8-8D31-B8FEBC91B98F}" destId="{270B737A-0694-6843-B5E4-13D5C4F6CB34}" srcOrd="0" destOrd="0" presId="urn:microsoft.com/office/officeart/2005/8/layout/vList2"/>
    <dgm:cxn modelId="{A1C146CF-9E01-4974-83AA-F350A0440D31}" srcId="{2B34F7E9-E9B6-4A25-AA85-43DD2DBD6DBA}" destId="{B28CD68A-B6B3-405F-A271-EBC6BC204C8A}" srcOrd="2" destOrd="0" parTransId="{3F9B5B0E-A33A-4A65-9904-B89B02BA4396}" sibTransId="{7BD020B1-028F-46FA-A0DA-A74AAAFC1408}"/>
    <dgm:cxn modelId="{3A71E0EF-D8C5-5647-B790-FE758CAC33C1}" type="presOf" srcId="{82BEAD6A-6AF2-48EB-AFAF-08FB64BFC518}" destId="{4ACB4362-2E10-304D-B753-2D02123D60AD}" srcOrd="0" destOrd="0" presId="urn:microsoft.com/office/officeart/2005/8/layout/vList2"/>
    <dgm:cxn modelId="{1E54DA80-9F22-3844-BC64-7E0CAA1E1112}" type="presParOf" srcId="{B0582BE1-5F95-BF46-9621-E0B016CBBE8D}" destId="{4ACB4362-2E10-304D-B753-2D02123D60AD}" srcOrd="0" destOrd="0" presId="urn:microsoft.com/office/officeart/2005/8/layout/vList2"/>
    <dgm:cxn modelId="{0CD4DCF1-F133-9E49-AE46-05E24982AEA5}" type="presParOf" srcId="{B0582BE1-5F95-BF46-9621-E0B016CBBE8D}" destId="{18C456F9-1A7D-F64B-86E3-3DA4170D2DDC}" srcOrd="1" destOrd="0" presId="urn:microsoft.com/office/officeart/2005/8/layout/vList2"/>
    <dgm:cxn modelId="{B5E7C7C3-D6BF-4948-B38A-FE4D49A27C28}" type="presParOf" srcId="{B0582BE1-5F95-BF46-9621-E0B016CBBE8D}" destId="{270B737A-0694-6843-B5E4-13D5C4F6CB34}" srcOrd="2" destOrd="0" presId="urn:microsoft.com/office/officeart/2005/8/layout/vList2"/>
    <dgm:cxn modelId="{49268CF4-991A-E045-A6CD-B45878586D8B}" type="presParOf" srcId="{B0582BE1-5F95-BF46-9621-E0B016CBBE8D}" destId="{68E9BFDF-2852-B844-BF83-CE4A5F4796E8}" srcOrd="3" destOrd="0" presId="urn:microsoft.com/office/officeart/2005/8/layout/vList2"/>
    <dgm:cxn modelId="{7E34A0A3-FB8E-8F4D-A17F-E7ABE65B38B4}" type="presParOf" srcId="{B0582BE1-5F95-BF46-9621-E0B016CBBE8D}" destId="{733F4438-57C1-1944-8601-771F1F013B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B221B9-60EA-4875-9DF1-C0BA609F5BC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8484EF7-D223-45A5-BEDA-97EAC7BAB861}">
      <dgm:prSet/>
      <dgm:spPr/>
      <dgm:t>
        <a:bodyPr/>
        <a:lstStyle/>
        <a:p>
          <a:r>
            <a:rPr lang="en-US"/>
            <a:t>It Pays to Pay for Big Data!</a:t>
          </a:r>
        </a:p>
      </dgm:t>
    </dgm:pt>
    <dgm:pt modelId="{8D2D355B-F56B-4A4B-935E-A7172FF62946}" type="parTrans" cxnId="{B1150612-B3B8-4924-B4A0-AB3E1F34B67A}">
      <dgm:prSet/>
      <dgm:spPr/>
      <dgm:t>
        <a:bodyPr/>
        <a:lstStyle/>
        <a:p>
          <a:endParaRPr lang="en-US"/>
        </a:p>
      </dgm:t>
    </dgm:pt>
    <dgm:pt modelId="{68295214-0C0A-4918-B8AF-B93A718FC838}" type="sibTrans" cxnId="{B1150612-B3B8-4924-B4A0-AB3E1F34B67A}">
      <dgm:prSet/>
      <dgm:spPr/>
      <dgm:t>
        <a:bodyPr/>
        <a:lstStyle/>
        <a:p>
          <a:endParaRPr lang="en-US"/>
        </a:p>
      </dgm:t>
    </dgm:pt>
    <dgm:pt modelId="{FFB5476D-B61C-48E6-AE35-98059AA2BD68}">
      <dgm:prSet/>
      <dgm:spPr/>
      <dgm:t>
        <a:bodyPr/>
        <a:lstStyle/>
        <a:p>
          <a:r>
            <a:rPr lang="en-US" dirty="0"/>
            <a:t>Computational Limitations</a:t>
          </a:r>
        </a:p>
      </dgm:t>
    </dgm:pt>
    <dgm:pt modelId="{33695DE7-5450-4B35-9B3D-DD8D4C0BCA9D}" type="parTrans" cxnId="{1B0933A9-01EF-4779-974A-E795308CE480}">
      <dgm:prSet/>
      <dgm:spPr/>
      <dgm:t>
        <a:bodyPr/>
        <a:lstStyle/>
        <a:p>
          <a:endParaRPr lang="en-US"/>
        </a:p>
      </dgm:t>
    </dgm:pt>
    <dgm:pt modelId="{A6807EF4-72F3-4118-B775-58A71A20DEFA}" type="sibTrans" cxnId="{1B0933A9-01EF-4779-974A-E795308CE480}">
      <dgm:prSet/>
      <dgm:spPr/>
      <dgm:t>
        <a:bodyPr/>
        <a:lstStyle/>
        <a:p>
          <a:endParaRPr lang="en-US"/>
        </a:p>
      </dgm:t>
    </dgm:pt>
    <dgm:pt modelId="{90F085DE-5EB7-4C93-8E42-97C26130C83A}">
      <dgm:prSet/>
      <dgm:spPr/>
      <dgm:t>
        <a:bodyPr/>
        <a:lstStyle/>
        <a:p>
          <a:r>
            <a:rPr lang="en-US" dirty="0"/>
            <a:t>Corrupted Data</a:t>
          </a:r>
        </a:p>
      </dgm:t>
    </dgm:pt>
    <dgm:pt modelId="{69FEE484-9065-4C05-BA09-30AC4A18F1BA}" type="parTrans" cxnId="{2C750455-1DE4-4D11-AF79-128C1AE6B0D6}">
      <dgm:prSet/>
      <dgm:spPr/>
      <dgm:t>
        <a:bodyPr/>
        <a:lstStyle/>
        <a:p>
          <a:endParaRPr lang="en-US"/>
        </a:p>
      </dgm:t>
    </dgm:pt>
    <dgm:pt modelId="{1BB9455E-93B3-45A4-8F68-EEBA1E7BFA7B}" type="sibTrans" cxnId="{2C750455-1DE4-4D11-AF79-128C1AE6B0D6}">
      <dgm:prSet/>
      <dgm:spPr/>
      <dgm:t>
        <a:bodyPr/>
        <a:lstStyle/>
        <a:p>
          <a:endParaRPr lang="en-US"/>
        </a:p>
      </dgm:t>
    </dgm:pt>
    <dgm:pt modelId="{4736911F-3321-4F9D-9070-FBE00889D430}">
      <dgm:prSet/>
      <dgm:spPr/>
      <dgm:t>
        <a:bodyPr/>
        <a:lstStyle/>
        <a:p>
          <a:r>
            <a:rPr lang="en-US"/>
            <a:t>Long Run Times/Delays with respect to Trial and Error</a:t>
          </a:r>
        </a:p>
      </dgm:t>
    </dgm:pt>
    <dgm:pt modelId="{438A7857-1474-4A00-9DB2-9E9A36245DA3}" type="parTrans" cxnId="{6FE52D35-8E6C-49DF-985A-8B9C62BEFAC0}">
      <dgm:prSet/>
      <dgm:spPr/>
      <dgm:t>
        <a:bodyPr/>
        <a:lstStyle/>
        <a:p>
          <a:endParaRPr lang="en-US"/>
        </a:p>
      </dgm:t>
    </dgm:pt>
    <dgm:pt modelId="{26625C91-9DC7-4FB6-99F6-10E2A194D321}" type="sibTrans" cxnId="{6FE52D35-8E6C-49DF-985A-8B9C62BEFAC0}">
      <dgm:prSet/>
      <dgm:spPr/>
      <dgm:t>
        <a:bodyPr/>
        <a:lstStyle/>
        <a:p>
          <a:endParaRPr lang="en-US"/>
        </a:p>
      </dgm:t>
    </dgm:pt>
    <dgm:pt modelId="{88E1E683-896E-499E-9164-CDBC21209533}">
      <dgm:prSet/>
      <dgm:spPr/>
      <dgm:t>
        <a:bodyPr/>
        <a:lstStyle/>
        <a:p>
          <a:r>
            <a:rPr lang="en-US"/>
            <a:t>Lessons Learned:</a:t>
          </a:r>
        </a:p>
      </dgm:t>
    </dgm:pt>
    <dgm:pt modelId="{06B6BD84-58FB-437F-986F-CA518DCD4F99}" type="parTrans" cxnId="{13DD52A1-26EE-4F68-A931-33A0CB61EF05}">
      <dgm:prSet/>
      <dgm:spPr/>
      <dgm:t>
        <a:bodyPr/>
        <a:lstStyle/>
        <a:p>
          <a:endParaRPr lang="en-US"/>
        </a:p>
      </dgm:t>
    </dgm:pt>
    <dgm:pt modelId="{D80EE0B3-1D66-4996-B4E1-EB250436510B}" type="sibTrans" cxnId="{13DD52A1-26EE-4F68-A931-33A0CB61EF05}">
      <dgm:prSet/>
      <dgm:spPr/>
      <dgm:t>
        <a:bodyPr/>
        <a:lstStyle/>
        <a:p>
          <a:endParaRPr lang="en-US"/>
        </a:p>
      </dgm:t>
    </dgm:pt>
    <dgm:pt modelId="{4F6BE31C-684D-4EC8-86F0-19F7190A34F4}">
      <dgm:prSet/>
      <dgm:spPr/>
      <dgm:t>
        <a:bodyPr/>
        <a:lstStyle/>
        <a:p>
          <a:r>
            <a:rPr lang="en-US" dirty="0"/>
            <a:t>Smaller Data Sets</a:t>
          </a:r>
        </a:p>
      </dgm:t>
    </dgm:pt>
    <dgm:pt modelId="{064A4A6B-5257-44DD-87A4-8BF9EDF7052B}" type="parTrans" cxnId="{7CCC4E41-9431-4A9C-93F7-EDC598239F24}">
      <dgm:prSet/>
      <dgm:spPr/>
      <dgm:t>
        <a:bodyPr/>
        <a:lstStyle/>
        <a:p>
          <a:endParaRPr lang="en-US"/>
        </a:p>
      </dgm:t>
    </dgm:pt>
    <dgm:pt modelId="{98671904-E8A6-481C-9537-92261103E3D9}" type="sibTrans" cxnId="{7CCC4E41-9431-4A9C-93F7-EDC598239F24}">
      <dgm:prSet/>
      <dgm:spPr/>
      <dgm:t>
        <a:bodyPr/>
        <a:lstStyle/>
        <a:p>
          <a:endParaRPr lang="en-US"/>
        </a:p>
      </dgm:t>
    </dgm:pt>
    <dgm:pt modelId="{4A303C78-D1B6-4405-921E-ED7BC5865A81}">
      <dgm:prSet/>
      <dgm:spPr/>
      <dgm:t>
        <a:bodyPr/>
        <a:lstStyle/>
        <a:p>
          <a:r>
            <a:rPr lang="en-US"/>
            <a:t>Perhaps Less Breadth and Scale</a:t>
          </a:r>
        </a:p>
      </dgm:t>
    </dgm:pt>
    <dgm:pt modelId="{48031820-40C1-4502-867C-BADC4D6A8876}" type="parTrans" cxnId="{DE0C8BF6-1A2C-4B5E-9D7A-E56171C815A8}">
      <dgm:prSet/>
      <dgm:spPr/>
      <dgm:t>
        <a:bodyPr/>
        <a:lstStyle/>
        <a:p>
          <a:endParaRPr lang="en-US"/>
        </a:p>
      </dgm:t>
    </dgm:pt>
    <dgm:pt modelId="{14805F3C-B0EE-4EA6-BE34-E838F5F4E9D9}" type="sibTrans" cxnId="{DE0C8BF6-1A2C-4B5E-9D7A-E56171C815A8}">
      <dgm:prSet/>
      <dgm:spPr/>
      <dgm:t>
        <a:bodyPr/>
        <a:lstStyle/>
        <a:p>
          <a:endParaRPr lang="en-US"/>
        </a:p>
      </dgm:t>
    </dgm:pt>
    <dgm:pt modelId="{D58E2E78-BD66-1649-87B0-B3D5C0BAE3EC}">
      <dgm:prSet/>
      <dgm:spPr/>
      <dgm:t>
        <a:bodyPr/>
        <a:lstStyle/>
        <a:p>
          <a:r>
            <a:rPr lang="en-US" dirty="0"/>
            <a:t>Also: Don’t Use Google Drive</a:t>
          </a:r>
        </a:p>
      </dgm:t>
    </dgm:pt>
    <dgm:pt modelId="{16BE0653-1F08-1C4E-BF5B-D65EA22D4F17}" type="parTrans" cxnId="{944183A1-E124-1842-9C6C-BF0E3865500F}">
      <dgm:prSet/>
      <dgm:spPr/>
    </dgm:pt>
    <dgm:pt modelId="{93E1C3F9-6678-B743-9975-9DA7706D5634}" type="sibTrans" cxnId="{944183A1-E124-1842-9C6C-BF0E3865500F}">
      <dgm:prSet/>
      <dgm:spPr/>
    </dgm:pt>
    <dgm:pt modelId="{372305C0-9507-2848-834D-A7E596E76891}" type="pres">
      <dgm:prSet presAssocID="{80B221B9-60EA-4875-9DF1-C0BA609F5BC4}" presName="Name0" presStyleCnt="0">
        <dgm:presLayoutVars>
          <dgm:dir/>
          <dgm:animLvl val="lvl"/>
          <dgm:resizeHandles val="exact"/>
        </dgm:presLayoutVars>
      </dgm:prSet>
      <dgm:spPr/>
    </dgm:pt>
    <dgm:pt modelId="{AEC76D11-BAC3-4F48-A870-3356C7A6E7B2}" type="pres">
      <dgm:prSet presAssocID="{28484EF7-D223-45A5-BEDA-97EAC7BAB861}" presName="composite" presStyleCnt="0"/>
      <dgm:spPr/>
    </dgm:pt>
    <dgm:pt modelId="{18329065-59B7-044C-99CB-6B5DE2AB5768}" type="pres">
      <dgm:prSet presAssocID="{28484EF7-D223-45A5-BEDA-97EAC7BAB861}" presName="parTx" presStyleLbl="alignNode1" presStyleIdx="0" presStyleCnt="3">
        <dgm:presLayoutVars>
          <dgm:chMax val="0"/>
          <dgm:chPref val="0"/>
          <dgm:bulletEnabled val="1"/>
        </dgm:presLayoutVars>
      </dgm:prSet>
      <dgm:spPr/>
    </dgm:pt>
    <dgm:pt modelId="{38DA8298-B618-0145-A91E-974B496B7865}" type="pres">
      <dgm:prSet presAssocID="{28484EF7-D223-45A5-BEDA-97EAC7BAB861}" presName="desTx" presStyleLbl="alignAccFollowNode1" presStyleIdx="0" presStyleCnt="3">
        <dgm:presLayoutVars>
          <dgm:bulletEnabled val="1"/>
        </dgm:presLayoutVars>
      </dgm:prSet>
      <dgm:spPr/>
    </dgm:pt>
    <dgm:pt modelId="{176E97D7-08A7-0543-8508-3F3EC080CD0A}" type="pres">
      <dgm:prSet presAssocID="{68295214-0C0A-4918-B8AF-B93A718FC838}" presName="space" presStyleCnt="0"/>
      <dgm:spPr/>
    </dgm:pt>
    <dgm:pt modelId="{042312C1-780B-FF49-AE65-C4D31B816B99}" type="pres">
      <dgm:prSet presAssocID="{FFB5476D-B61C-48E6-AE35-98059AA2BD68}" presName="composite" presStyleCnt="0"/>
      <dgm:spPr/>
    </dgm:pt>
    <dgm:pt modelId="{94EF0F9D-7A13-8345-B4A4-D1D5DCB62495}" type="pres">
      <dgm:prSet presAssocID="{FFB5476D-B61C-48E6-AE35-98059AA2BD68}" presName="parTx" presStyleLbl="alignNode1" presStyleIdx="1" presStyleCnt="3">
        <dgm:presLayoutVars>
          <dgm:chMax val="0"/>
          <dgm:chPref val="0"/>
          <dgm:bulletEnabled val="1"/>
        </dgm:presLayoutVars>
      </dgm:prSet>
      <dgm:spPr/>
    </dgm:pt>
    <dgm:pt modelId="{4613E1ED-1C1F-DB4A-826C-D2555C440F49}" type="pres">
      <dgm:prSet presAssocID="{FFB5476D-B61C-48E6-AE35-98059AA2BD68}" presName="desTx" presStyleLbl="alignAccFollowNode1" presStyleIdx="1" presStyleCnt="3">
        <dgm:presLayoutVars>
          <dgm:bulletEnabled val="1"/>
        </dgm:presLayoutVars>
      </dgm:prSet>
      <dgm:spPr/>
    </dgm:pt>
    <dgm:pt modelId="{02568644-FE95-D54F-8651-50EA1FCAAAE1}" type="pres">
      <dgm:prSet presAssocID="{A6807EF4-72F3-4118-B775-58A71A20DEFA}" presName="space" presStyleCnt="0"/>
      <dgm:spPr/>
    </dgm:pt>
    <dgm:pt modelId="{4349C5CD-CDE0-A743-A641-AE3973B910E8}" type="pres">
      <dgm:prSet presAssocID="{88E1E683-896E-499E-9164-CDBC21209533}" presName="composite" presStyleCnt="0"/>
      <dgm:spPr/>
    </dgm:pt>
    <dgm:pt modelId="{4B1F0394-4881-8549-9F5C-CAB92474D499}" type="pres">
      <dgm:prSet presAssocID="{88E1E683-896E-499E-9164-CDBC21209533}" presName="parTx" presStyleLbl="alignNode1" presStyleIdx="2" presStyleCnt="3">
        <dgm:presLayoutVars>
          <dgm:chMax val="0"/>
          <dgm:chPref val="0"/>
          <dgm:bulletEnabled val="1"/>
        </dgm:presLayoutVars>
      </dgm:prSet>
      <dgm:spPr/>
    </dgm:pt>
    <dgm:pt modelId="{47ED5245-F470-5848-8CD9-05EFA46FD8CF}" type="pres">
      <dgm:prSet presAssocID="{88E1E683-896E-499E-9164-CDBC21209533}" presName="desTx" presStyleLbl="alignAccFollowNode1" presStyleIdx="2" presStyleCnt="3">
        <dgm:presLayoutVars>
          <dgm:bulletEnabled val="1"/>
        </dgm:presLayoutVars>
      </dgm:prSet>
      <dgm:spPr/>
    </dgm:pt>
  </dgm:ptLst>
  <dgm:cxnLst>
    <dgm:cxn modelId="{B1150612-B3B8-4924-B4A0-AB3E1F34B67A}" srcId="{80B221B9-60EA-4875-9DF1-C0BA609F5BC4}" destId="{28484EF7-D223-45A5-BEDA-97EAC7BAB861}" srcOrd="0" destOrd="0" parTransId="{8D2D355B-F56B-4A4B-935E-A7172FF62946}" sibTransId="{68295214-0C0A-4918-B8AF-B93A718FC838}"/>
    <dgm:cxn modelId="{C3AC0718-2E79-754C-9F2C-301CDE96E204}" type="presOf" srcId="{4F6BE31C-684D-4EC8-86F0-19F7190A34F4}" destId="{47ED5245-F470-5848-8CD9-05EFA46FD8CF}" srcOrd="0" destOrd="0" presId="urn:microsoft.com/office/officeart/2005/8/layout/hList1"/>
    <dgm:cxn modelId="{9B0BBF30-CE99-1648-830F-95A228DCA37B}" type="presOf" srcId="{4A303C78-D1B6-4405-921E-ED7BC5865A81}" destId="{47ED5245-F470-5848-8CD9-05EFA46FD8CF}" srcOrd="0" destOrd="1" presId="urn:microsoft.com/office/officeart/2005/8/layout/hList1"/>
    <dgm:cxn modelId="{FA5BC230-51F7-3847-87E4-E5DAC9CC6B5E}" type="presOf" srcId="{D58E2E78-BD66-1649-87B0-B3D5C0BAE3EC}" destId="{38DA8298-B618-0145-A91E-974B496B7865}" srcOrd="0" destOrd="0" presId="urn:microsoft.com/office/officeart/2005/8/layout/hList1"/>
    <dgm:cxn modelId="{6FE52D35-8E6C-49DF-985A-8B9C62BEFAC0}" srcId="{FFB5476D-B61C-48E6-AE35-98059AA2BD68}" destId="{4736911F-3321-4F9D-9070-FBE00889D430}" srcOrd="1" destOrd="0" parTransId="{438A7857-1474-4A00-9DB2-9E9A36245DA3}" sibTransId="{26625C91-9DC7-4FB6-99F6-10E2A194D321}"/>
    <dgm:cxn modelId="{A58D383A-667E-8140-8B53-29A9D6CF166C}" type="presOf" srcId="{90F085DE-5EB7-4C93-8E42-97C26130C83A}" destId="{4613E1ED-1C1F-DB4A-826C-D2555C440F49}" srcOrd="0" destOrd="0" presId="urn:microsoft.com/office/officeart/2005/8/layout/hList1"/>
    <dgm:cxn modelId="{7CCC4E41-9431-4A9C-93F7-EDC598239F24}" srcId="{88E1E683-896E-499E-9164-CDBC21209533}" destId="{4F6BE31C-684D-4EC8-86F0-19F7190A34F4}" srcOrd="0" destOrd="0" parTransId="{064A4A6B-5257-44DD-87A4-8BF9EDF7052B}" sibTransId="{98671904-E8A6-481C-9537-92261103E3D9}"/>
    <dgm:cxn modelId="{14193B44-16DC-8740-B491-64A712C6AF7A}" type="presOf" srcId="{88E1E683-896E-499E-9164-CDBC21209533}" destId="{4B1F0394-4881-8549-9F5C-CAB92474D499}" srcOrd="0" destOrd="0" presId="urn:microsoft.com/office/officeart/2005/8/layout/hList1"/>
    <dgm:cxn modelId="{A305A54A-51A7-1242-9F84-DAF08C7FA5B4}" type="presOf" srcId="{28484EF7-D223-45A5-BEDA-97EAC7BAB861}" destId="{18329065-59B7-044C-99CB-6B5DE2AB5768}" srcOrd="0" destOrd="0" presId="urn:microsoft.com/office/officeart/2005/8/layout/hList1"/>
    <dgm:cxn modelId="{BFE75A53-1050-B14A-8711-AB986CDC97BD}" type="presOf" srcId="{4736911F-3321-4F9D-9070-FBE00889D430}" destId="{4613E1ED-1C1F-DB4A-826C-D2555C440F49}" srcOrd="0" destOrd="1" presId="urn:microsoft.com/office/officeart/2005/8/layout/hList1"/>
    <dgm:cxn modelId="{2C750455-1DE4-4D11-AF79-128C1AE6B0D6}" srcId="{FFB5476D-B61C-48E6-AE35-98059AA2BD68}" destId="{90F085DE-5EB7-4C93-8E42-97C26130C83A}" srcOrd="0" destOrd="0" parTransId="{69FEE484-9065-4C05-BA09-30AC4A18F1BA}" sibTransId="{1BB9455E-93B3-45A4-8F68-EEBA1E7BFA7B}"/>
    <dgm:cxn modelId="{EBAE5390-1D7A-8C49-8C76-F3B1C39B114C}" type="presOf" srcId="{80B221B9-60EA-4875-9DF1-C0BA609F5BC4}" destId="{372305C0-9507-2848-834D-A7E596E76891}" srcOrd="0" destOrd="0" presId="urn:microsoft.com/office/officeart/2005/8/layout/hList1"/>
    <dgm:cxn modelId="{13DD52A1-26EE-4F68-A931-33A0CB61EF05}" srcId="{80B221B9-60EA-4875-9DF1-C0BA609F5BC4}" destId="{88E1E683-896E-499E-9164-CDBC21209533}" srcOrd="2" destOrd="0" parTransId="{06B6BD84-58FB-437F-986F-CA518DCD4F99}" sibTransId="{D80EE0B3-1D66-4996-B4E1-EB250436510B}"/>
    <dgm:cxn modelId="{944183A1-E124-1842-9C6C-BF0E3865500F}" srcId="{28484EF7-D223-45A5-BEDA-97EAC7BAB861}" destId="{D58E2E78-BD66-1649-87B0-B3D5C0BAE3EC}" srcOrd="0" destOrd="0" parTransId="{16BE0653-1F08-1C4E-BF5B-D65EA22D4F17}" sibTransId="{93E1C3F9-6678-B743-9975-9DA7706D5634}"/>
    <dgm:cxn modelId="{1B0933A9-01EF-4779-974A-E795308CE480}" srcId="{80B221B9-60EA-4875-9DF1-C0BA609F5BC4}" destId="{FFB5476D-B61C-48E6-AE35-98059AA2BD68}" srcOrd="1" destOrd="0" parTransId="{33695DE7-5450-4B35-9B3D-DD8D4C0BCA9D}" sibTransId="{A6807EF4-72F3-4118-B775-58A71A20DEFA}"/>
    <dgm:cxn modelId="{DE0C8BF6-1A2C-4B5E-9D7A-E56171C815A8}" srcId="{88E1E683-896E-499E-9164-CDBC21209533}" destId="{4A303C78-D1B6-4405-921E-ED7BC5865A81}" srcOrd="1" destOrd="0" parTransId="{48031820-40C1-4502-867C-BADC4D6A8876}" sibTransId="{14805F3C-B0EE-4EA6-BE34-E838F5F4E9D9}"/>
    <dgm:cxn modelId="{790D82FC-BF2D-CF45-95B2-6406C533DDB8}" type="presOf" srcId="{FFB5476D-B61C-48E6-AE35-98059AA2BD68}" destId="{94EF0F9D-7A13-8345-B4A4-D1D5DCB62495}" srcOrd="0" destOrd="0" presId="urn:microsoft.com/office/officeart/2005/8/layout/hList1"/>
    <dgm:cxn modelId="{E88F1A5B-2341-7343-9E12-A1794AB92FC1}" type="presParOf" srcId="{372305C0-9507-2848-834D-A7E596E76891}" destId="{AEC76D11-BAC3-4F48-A870-3356C7A6E7B2}" srcOrd="0" destOrd="0" presId="urn:microsoft.com/office/officeart/2005/8/layout/hList1"/>
    <dgm:cxn modelId="{8C486F49-86D0-4A4A-989B-2E81F31923C6}" type="presParOf" srcId="{AEC76D11-BAC3-4F48-A870-3356C7A6E7B2}" destId="{18329065-59B7-044C-99CB-6B5DE2AB5768}" srcOrd="0" destOrd="0" presId="urn:microsoft.com/office/officeart/2005/8/layout/hList1"/>
    <dgm:cxn modelId="{C8A31A2E-CD4E-5240-8892-F7786C6A594A}" type="presParOf" srcId="{AEC76D11-BAC3-4F48-A870-3356C7A6E7B2}" destId="{38DA8298-B618-0145-A91E-974B496B7865}" srcOrd="1" destOrd="0" presId="urn:microsoft.com/office/officeart/2005/8/layout/hList1"/>
    <dgm:cxn modelId="{734D7489-B47E-5D4C-A5E1-05B8AD89087A}" type="presParOf" srcId="{372305C0-9507-2848-834D-A7E596E76891}" destId="{176E97D7-08A7-0543-8508-3F3EC080CD0A}" srcOrd="1" destOrd="0" presId="urn:microsoft.com/office/officeart/2005/8/layout/hList1"/>
    <dgm:cxn modelId="{B3037C68-B4A8-6A4F-A129-B005ED1F3DEA}" type="presParOf" srcId="{372305C0-9507-2848-834D-A7E596E76891}" destId="{042312C1-780B-FF49-AE65-C4D31B816B99}" srcOrd="2" destOrd="0" presId="urn:microsoft.com/office/officeart/2005/8/layout/hList1"/>
    <dgm:cxn modelId="{D06BBECC-137B-DB44-A217-8B439ADC81CC}" type="presParOf" srcId="{042312C1-780B-FF49-AE65-C4D31B816B99}" destId="{94EF0F9D-7A13-8345-B4A4-D1D5DCB62495}" srcOrd="0" destOrd="0" presId="urn:microsoft.com/office/officeart/2005/8/layout/hList1"/>
    <dgm:cxn modelId="{22F938FB-583D-724E-B09C-7C96D01A41D6}" type="presParOf" srcId="{042312C1-780B-FF49-AE65-C4D31B816B99}" destId="{4613E1ED-1C1F-DB4A-826C-D2555C440F49}" srcOrd="1" destOrd="0" presId="urn:microsoft.com/office/officeart/2005/8/layout/hList1"/>
    <dgm:cxn modelId="{F846529E-953F-7F4D-A3C8-BF8DDA2CCF00}" type="presParOf" srcId="{372305C0-9507-2848-834D-A7E596E76891}" destId="{02568644-FE95-D54F-8651-50EA1FCAAAE1}" srcOrd="3" destOrd="0" presId="urn:microsoft.com/office/officeart/2005/8/layout/hList1"/>
    <dgm:cxn modelId="{2C61C312-6845-1D42-A179-5500082689C3}" type="presParOf" srcId="{372305C0-9507-2848-834D-A7E596E76891}" destId="{4349C5CD-CDE0-A743-A641-AE3973B910E8}" srcOrd="4" destOrd="0" presId="urn:microsoft.com/office/officeart/2005/8/layout/hList1"/>
    <dgm:cxn modelId="{A544C00F-C412-6248-B0CB-2D6140AC5638}" type="presParOf" srcId="{4349C5CD-CDE0-A743-A641-AE3973B910E8}" destId="{4B1F0394-4881-8549-9F5C-CAB92474D499}" srcOrd="0" destOrd="0" presId="urn:microsoft.com/office/officeart/2005/8/layout/hList1"/>
    <dgm:cxn modelId="{C4915F85-8AB7-784B-9B73-538BB1987B72}" type="presParOf" srcId="{4349C5CD-CDE0-A743-A641-AE3973B910E8}" destId="{47ED5245-F470-5848-8CD9-05EFA46FD8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0F2850-A1CC-4640-B8F8-176D4DBC59B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DACF8478-F810-41C5-992D-A62E73B7BA27}">
      <dgm:prSet/>
      <dgm:spPr/>
      <dgm:t>
        <a:bodyPr/>
        <a:lstStyle/>
        <a:p>
          <a:r>
            <a:rPr lang="en-US" dirty="0"/>
            <a:t>With more time, the goal would be to do more to fine-tune to calibrate variables, as well as think through the scenarios that detect the best fit for each strategy. </a:t>
          </a:r>
        </a:p>
      </dgm:t>
    </dgm:pt>
    <dgm:pt modelId="{BBEDF8D4-B2C2-49EC-AA65-3276E91A595A}" type="parTrans" cxnId="{56782538-03B1-4652-A44F-B4BDABAD4D13}">
      <dgm:prSet/>
      <dgm:spPr/>
      <dgm:t>
        <a:bodyPr/>
        <a:lstStyle/>
        <a:p>
          <a:endParaRPr lang="en-US"/>
        </a:p>
      </dgm:t>
    </dgm:pt>
    <dgm:pt modelId="{B05CC843-544A-4DCC-894C-9FFCD54DCCA0}" type="sibTrans" cxnId="{56782538-03B1-4652-A44F-B4BDABAD4D13}">
      <dgm:prSet/>
      <dgm:spPr/>
      <dgm:t>
        <a:bodyPr/>
        <a:lstStyle/>
        <a:p>
          <a:endParaRPr lang="en-US"/>
        </a:p>
      </dgm:t>
    </dgm:pt>
    <dgm:pt modelId="{3D748272-6F07-48BF-9DA7-6EC899727785}">
      <dgm:prSet/>
      <dgm:spPr/>
      <dgm:t>
        <a:bodyPr/>
        <a:lstStyle/>
        <a:p>
          <a:r>
            <a:rPr lang="en-US"/>
            <a:t>Due to the scale data used, along the way, we encountered a number of obstacles with regard to massaging the data.</a:t>
          </a:r>
        </a:p>
      </dgm:t>
    </dgm:pt>
    <dgm:pt modelId="{6C592547-5A56-4F20-A42A-D4835B76E8A2}" type="parTrans" cxnId="{39BC3938-17B6-4164-B3A9-3E0284F3786F}">
      <dgm:prSet/>
      <dgm:spPr/>
      <dgm:t>
        <a:bodyPr/>
        <a:lstStyle/>
        <a:p>
          <a:endParaRPr lang="en-US"/>
        </a:p>
      </dgm:t>
    </dgm:pt>
    <dgm:pt modelId="{904D6092-DC75-42E9-B3CE-13D5C4CA998D}" type="sibTrans" cxnId="{39BC3938-17B6-4164-B3A9-3E0284F3786F}">
      <dgm:prSet/>
      <dgm:spPr/>
      <dgm:t>
        <a:bodyPr/>
        <a:lstStyle/>
        <a:p>
          <a:endParaRPr lang="en-US"/>
        </a:p>
      </dgm:t>
    </dgm:pt>
    <dgm:pt modelId="{6A315F17-0924-48B5-A4AF-0CA17B90D51D}">
      <dgm:prSet/>
      <dgm:spPr/>
      <dgm:t>
        <a:bodyPr/>
        <a:lstStyle/>
        <a:p>
          <a:r>
            <a:rPr lang="en-US"/>
            <a:t>As well, we faced a number of challenging issues involving the code –also do to the breadth.</a:t>
          </a:r>
        </a:p>
      </dgm:t>
    </dgm:pt>
    <dgm:pt modelId="{C62E211C-0413-4A8F-9ADE-7C1E8FF144D7}" type="parTrans" cxnId="{D03DE480-D19C-4368-96D2-F6763A4B6542}">
      <dgm:prSet/>
      <dgm:spPr/>
      <dgm:t>
        <a:bodyPr/>
        <a:lstStyle/>
        <a:p>
          <a:endParaRPr lang="en-US"/>
        </a:p>
      </dgm:t>
    </dgm:pt>
    <dgm:pt modelId="{7DD2D2F6-2125-4B31-AE44-7045BC5289DD}" type="sibTrans" cxnId="{D03DE480-D19C-4368-96D2-F6763A4B6542}">
      <dgm:prSet/>
      <dgm:spPr/>
      <dgm:t>
        <a:bodyPr/>
        <a:lstStyle/>
        <a:p>
          <a:endParaRPr lang="en-US"/>
        </a:p>
      </dgm:t>
    </dgm:pt>
    <dgm:pt modelId="{CBBD3254-D13F-5140-8899-FF796B2455BD}" type="pres">
      <dgm:prSet presAssocID="{050F2850-A1CC-4640-B8F8-176D4DBC59BF}" presName="linear" presStyleCnt="0">
        <dgm:presLayoutVars>
          <dgm:animLvl val="lvl"/>
          <dgm:resizeHandles val="exact"/>
        </dgm:presLayoutVars>
      </dgm:prSet>
      <dgm:spPr/>
    </dgm:pt>
    <dgm:pt modelId="{E0042540-E4D5-8743-8CD3-F0B1C12FC396}" type="pres">
      <dgm:prSet presAssocID="{DACF8478-F810-41C5-992D-A62E73B7BA27}" presName="parentText" presStyleLbl="node1" presStyleIdx="0" presStyleCnt="3">
        <dgm:presLayoutVars>
          <dgm:chMax val="0"/>
          <dgm:bulletEnabled val="1"/>
        </dgm:presLayoutVars>
      </dgm:prSet>
      <dgm:spPr/>
    </dgm:pt>
    <dgm:pt modelId="{01D4869F-F2E6-504D-8D4A-60BC4F46BFEC}" type="pres">
      <dgm:prSet presAssocID="{B05CC843-544A-4DCC-894C-9FFCD54DCCA0}" presName="spacer" presStyleCnt="0"/>
      <dgm:spPr/>
    </dgm:pt>
    <dgm:pt modelId="{2DE201DF-85E2-3648-920A-E51A77F9582F}" type="pres">
      <dgm:prSet presAssocID="{3D748272-6F07-48BF-9DA7-6EC899727785}" presName="parentText" presStyleLbl="node1" presStyleIdx="1" presStyleCnt="3">
        <dgm:presLayoutVars>
          <dgm:chMax val="0"/>
          <dgm:bulletEnabled val="1"/>
        </dgm:presLayoutVars>
      </dgm:prSet>
      <dgm:spPr/>
    </dgm:pt>
    <dgm:pt modelId="{55756D9B-0DBC-094F-9ADB-ECB8E91E4CDE}" type="pres">
      <dgm:prSet presAssocID="{904D6092-DC75-42E9-B3CE-13D5C4CA998D}" presName="spacer" presStyleCnt="0"/>
      <dgm:spPr/>
    </dgm:pt>
    <dgm:pt modelId="{202111B0-1FEA-7C49-8BE7-1F1EA712768E}" type="pres">
      <dgm:prSet presAssocID="{6A315F17-0924-48B5-A4AF-0CA17B90D51D}" presName="parentText" presStyleLbl="node1" presStyleIdx="2" presStyleCnt="3">
        <dgm:presLayoutVars>
          <dgm:chMax val="0"/>
          <dgm:bulletEnabled val="1"/>
        </dgm:presLayoutVars>
      </dgm:prSet>
      <dgm:spPr/>
    </dgm:pt>
  </dgm:ptLst>
  <dgm:cxnLst>
    <dgm:cxn modelId="{C4196D05-0315-5E4F-A9C7-49E98A8D2199}" type="presOf" srcId="{050F2850-A1CC-4640-B8F8-176D4DBC59BF}" destId="{CBBD3254-D13F-5140-8899-FF796B2455BD}" srcOrd="0" destOrd="0" presId="urn:microsoft.com/office/officeart/2005/8/layout/vList2"/>
    <dgm:cxn modelId="{56782538-03B1-4652-A44F-B4BDABAD4D13}" srcId="{050F2850-A1CC-4640-B8F8-176D4DBC59BF}" destId="{DACF8478-F810-41C5-992D-A62E73B7BA27}" srcOrd="0" destOrd="0" parTransId="{BBEDF8D4-B2C2-49EC-AA65-3276E91A595A}" sibTransId="{B05CC843-544A-4DCC-894C-9FFCD54DCCA0}"/>
    <dgm:cxn modelId="{39BC3938-17B6-4164-B3A9-3E0284F3786F}" srcId="{050F2850-A1CC-4640-B8F8-176D4DBC59BF}" destId="{3D748272-6F07-48BF-9DA7-6EC899727785}" srcOrd="1" destOrd="0" parTransId="{6C592547-5A56-4F20-A42A-D4835B76E8A2}" sibTransId="{904D6092-DC75-42E9-B3CE-13D5C4CA998D}"/>
    <dgm:cxn modelId="{E21C7E3F-3F8F-B245-8CAD-6278551316E4}" type="presOf" srcId="{DACF8478-F810-41C5-992D-A62E73B7BA27}" destId="{E0042540-E4D5-8743-8CD3-F0B1C12FC396}" srcOrd="0" destOrd="0" presId="urn:microsoft.com/office/officeart/2005/8/layout/vList2"/>
    <dgm:cxn modelId="{D03DE480-D19C-4368-96D2-F6763A4B6542}" srcId="{050F2850-A1CC-4640-B8F8-176D4DBC59BF}" destId="{6A315F17-0924-48B5-A4AF-0CA17B90D51D}" srcOrd="2" destOrd="0" parTransId="{C62E211C-0413-4A8F-9ADE-7C1E8FF144D7}" sibTransId="{7DD2D2F6-2125-4B31-AE44-7045BC5289DD}"/>
    <dgm:cxn modelId="{97B3B086-E496-334B-9CFA-042DB699C200}" type="presOf" srcId="{3D748272-6F07-48BF-9DA7-6EC899727785}" destId="{2DE201DF-85E2-3648-920A-E51A77F9582F}" srcOrd="0" destOrd="0" presId="urn:microsoft.com/office/officeart/2005/8/layout/vList2"/>
    <dgm:cxn modelId="{0B9C4CC9-D33F-374A-A65E-ECB9746DC747}" type="presOf" srcId="{6A315F17-0924-48B5-A4AF-0CA17B90D51D}" destId="{202111B0-1FEA-7C49-8BE7-1F1EA712768E}" srcOrd="0" destOrd="0" presId="urn:microsoft.com/office/officeart/2005/8/layout/vList2"/>
    <dgm:cxn modelId="{A87BECB6-25F0-874B-ADC0-8C3601E1C1F1}" type="presParOf" srcId="{CBBD3254-D13F-5140-8899-FF796B2455BD}" destId="{E0042540-E4D5-8743-8CD3-F0B1C12FC396}" srcOrd="0" destOrd="0" presId="urn:microsoft.com/office/officeart/2005/8/layout/vList2"/>
    <dgm:cxn modelId="{5D354903-5B47-4645-A1FF-44956744D42B}" type="presParOf" srcId="{CBBD3254-D13F-5140-8899-FF796B2455BD}" destId="{01D4869F-F2E6-504D-8D4A-60BC4F46BFEC}" srcOrd="1" destOrd="0" presId="urn:microsoft.com/office/officeart/2005/8/layout/vList2"/>
    <dgm:cxn modelId="{42006664-128C-1C4A-B35A-CB0E153E4049}" type="presParOf" srcId="{CBBD3254-D13F-5140-8899-FF796B2455BD}" destId="{2DE201DF-85E2-3648-920A-E51A77F9582F}" srcOrd="2" destOrd="0" presId="urn:microsoft.com/office/officeart/2005/8/layout/vList2"/>
    <dgm:cxn modelId="{2D7C37AC-BCD5-F84A-9B92-5DF6DB69372F}" type="presParOf" srcId="{CBBD3254-D13F-5140-8899-FF796B2455BD}" destId="{55756D9B-0DBC-094F-9ADB-ECB8E91E4CDE}" srcOrd="3" destOrd="0" presId="urn:microsoft.com/office/officeart/2005/8/layout/vList2"/>
    <dgm:cxn modelId="{405E9CFA-39F8-904B-8A64-F2F75900F2A3}" type="presParOf" srcId="{CBBD3254-D13F-5140-8899-FF796B2455BD}" destId="{202111B0-1FEA-7C49-8BE7-1F1EA712768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4603F-AE6E-4E8F-AA6D-5948AD97AF7E}">
      <dsp:nvSpPr>
        <dsp:cNvPr id="0" name=""/>
        <dsp:cNvSpPr/>
      </dsp:nvSpPr>
      <dsp:spPr>
        <a:xfrm>
          <a:off x="0" y="266"/>
          <a:ext cx="7049386" cy="179457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B72BF-05F6-4C0F-B920-2DC6A81E2DFD}">
      <dsp:nvSpPr>
        <dsp:cNvPr id="0" name=""/>
        <dsp:cNvSpPr/>
      </dsp:nvSpPr>
      <dsp:spPr>
        <a:xfrm>
          <a:off x="467164" y="472859"/>
          <a:ext cx="849390" cy="849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B3FA7-DE6A-4144-AF61-CB30CDB540D4}">
      <dsp:nvSpPr>
        <dsp:cNvPr id="0" name=""/>
        <dsp:cNvSpPr/>
      </dsp:nvSpPr>
      <dsp:spPr>
        <a:xfrm>
          <a:off x="1783719" y="125381"/>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ousine" panose="02070409020205020404" pitchFamily="49" charset="0"/>
              <a:cs typeface="Cousine" panose="02070409020205020404" pitchFamily="49" charset="0"/>
            </a:rPr>
            <a:t>Examine techniques and tools for different strategies centered around the trading of Long-term equity anticipation securities (</a:t>
          </a:r>
          <a:r>
            <a:rPr lang="en-US" sz="1600" b="1" kern="1200" dirty="0">
              <a:latin typeface="Cousine" panose="02070409020205020404" pitchFamily="49" charset="0"/>
              <a:cs typeface="Cousine" panose="02070409020205020404" pitchFamily="49" charset="0"/>
            </a:rPr>
            <a:t>LEAPS</a:t>
          </a:r>
          <a:r>
            <a:rPr lang="en-US" sz="1600" kern="1200" dirty="0">
              <a:latin typeface="Cousine" panose="02070409020205020404" pitchFamily="49" charset="0"/>
              <a:cs typeface="Cousine" panose="02070409020205020404" pitchFamily="49" charset="0"/>
            </a:rPr>
            <a:t>).</a:t>
          </a:r>
        </a:p>
      </dsp:txBody>
      <dsp:txXfrm>
        <a:off x="1783719" y="125381"/>
        <a:ext cx="5265666" cy="1544345"/>
      </dsp:txXfrm>
    </dsp:sp>
    <dsp:sp modelId="{F570A770-2C95-4B58-8F6D-7F788A101537}">
      <dsp:nvSpPr>
        <dsp:cNvPr id="0" name=""/>
        <dsp:cNvSpPr/>
      </dsp:nvSpPr>
      <dsp:spPr>
        <a:xfrm>
          <a:off x="0" y="2180928"/>
          <a:ext cx="7049386" cy="154434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4158F-12C8-4928-89C8-BD212A4DD6A6}">
      <dsp:nvSpPr>
        <dsp:cNvPr id="0" name=""/>
        <dsp:cNvSpPr/>
      </dsp:nvSpPr>
      <dsp:spPr>
        <a:xfrm>
          <a:off x="415249" y="2554363"/>
          <a:ext cx="849390" cy="849390"/>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319D1-97AB-451F-9F95-83EAD90B466A}">
      <dsp:nvSpPr>
        <dsp:cNvPr id="0" name=""/>
        <dsp:cNvSpPr/>
      </dsp:nvSpPr>
      <dsp:spPr>
        <a:xfrm>
          <a:off x="1783719" y="2180928"/>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ousine" panose="02070409020205020404" pitchFamily="49" charset="0"/>
              <a:cs typeface="Cousine" panose="02070409020205020404" pitchFamily="49" charset="0"/>
            </a:rPr>
            <a:t>LEAPS are long-dated securities options expiring one to three years in the future.</a:t>
          </a:r>
        </a:p>
      </dsp:txBody>
      <dsp:txXfrm>
        <a:off x="1783719" y="2180928"/>
        <a:ext cx="5265666" cy="1544345"/>
      </dsp:txXfrm>
    </dsp:sp>
    <dsp:sp modelId="{E0D50E33-D433-4663-8407-195C020743C5}">
      <dsp:nvSpPr>
        <dsp:cNvPr id="0" name=""/>
        <dsp:cNvSpPr/>
      </dsp:nvSpPr>
      <dsp:spPr>
        <a:xfrm>
          <a:off x="0" y="4111360"/>
          <a:ext cx="7049386" cy="154434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FB879-9CE8-4ED1-8098-E8F22D166F7D}">
      <dsp:nvSpPr>
        <dsp:cNvPr id="0" name=""/>
        <dsp:cNvSpPr/>
      </dsp:nvSpPr>
      <dsp:spPr>
        <a:xfrm>
          <a:off x="467164" y="4458837"/>
          <a:ext cx="849390" cy="84939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F79749-EB0F-48E7-988D-F9C40BD61DAD}">
      <dsp:nvSpPr>
        <dsp:cNvPr id="0" name=""/>
        <dsp:cNvSpPr/>
      </dsp:nvSpPr>
      <dsp:spPr>
        <a:xfrm>
          <a:off x="1783719" y="4111360"/>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ousine" panose="02070409020205020404" pitchFamily="49" charset="0"/>
              <a:cs typeface="Cousine" panose="02070409020205020404" pitchFamily="49" charset="0"/>
            </a:rPr>
            <a:t>Goal of our project is to examine different outcomes and strategies surrounding the trading of LEAPS, utilizing various data points and technical indicators.</a:t>
          </a:r>
        </a:p>
      </dsp:txBody>
      <dsp:txXfrm>
        <a:off x="1783719" y="4111360"/>
        <a:ext cx="5265666" cy="1544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CEF89-3783-459B-94CC-32751E2AE02C}">
      <dsp:nvSpPr>
        <dsp:cNvPr id="0" name=""/>
        <dsp:cNvSpPr/>
      </dsp:nvSpPr>
      <dsp:spPr>
        <a:xfrm>
          <a:off x="0" y="719732"/>
          <a:ext cx="9810750" cy="13287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3746A-5897-440A-B43C-98FE38759412}">
      <dsp:nvSpPr>
        <dsp:cNvPr id="0" name=""/>
        <dsp:cNvSpPr/>
      </dsp:nvSpPr>
      <dsp:spPr>
        <a:xfrm>
          <a:off x="401943" y="1018698"/>
          <a:ext cx="730805" cy="7308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5D37C-A6D7-4821-9783-4CA9EEEEF187}">
      <dsp:nvSpPr>
        <dsp:cNvPr id="0" name=""/>
        <dsp:cNvSpPr/>
      </dsp:nvSpPr>
      <dsp:spPr>
        <a:xfrm>
          <a:off x="1534691" y="719732"/>
          <a:ext cx="8276058" cy="132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625" tIns="140625" rIns="140625" bIns="140625" numCol="1" spcCol="1270" anchor="ctr" anchorCtr="0">
          <a:noAutofit/>
        </a:bodyPr>
        <a:lstStyle/>
        <a:p>
          <a:pPr marL="0" lvl="0" indent="0" algn="l" defTabSz="622300">
            <a:lnSpc>
              <a:spcPct val="100000"/>
            </a:lnSpc>
            <a:spcBef>
              <a:spcPct val="0"/>
            </a:spcBef>
            <a:spcAft>
              <a:spcPct val="35000"/>
            </a:spcAft>
            <a:buNone/>
          </a:pPr>
          <a:r>
            <a:rPr lang="en-US" sz="1400" kern="1200" baseline="0" dirty="0">
              <a:latin typeface="Cousine" panose="02070409020205020404" pitchFamily="49" charset="0"/>
              <a:cs typeface="Cousine" panose="02070409020205020404" pitchFamily="49" charset="0"/>
            </a:rPr>
            <a:t>Construct functions with changing variables, and then use for loops to apply the functions to wide sets of data, we wanted to apply different parameters to the options we dealt, and different approaches to the signals, in order to determine whether strategies could be formed across the range of indicators used.</a:t>
          </a:r>
          <a:endParaRPr lang="en-US" sz="1400" kern="1200" dirty="0">
            <a:latin typeface="Cousine" panose="02070409020205020404" pitchFamily="49" charset="0"/>
            <a:cs typeface="Cousine" panose="02070409020205020404" pitchFamily="49" charset="0"/>
          </a:endParaRPr>
        </a:p>
      </dsp:txBody>
      <dsp:txXfrm>
        <a:off x="1534691" y="719732"/>
        <a:ext cx="8276058" cy="1328737"/>
      </dsp:txXfrm>
    </dsp:sp>
    <dsp:sp modelId="{D12F3256-F5AA-4E02-A19A-A4C8EA57C5BC}">
      <dsp:nvSpPr>
        <dsp:cNvPr id="0" name=""/>
        <dsp:cNvSpPr/>
      </dsp:nvSpPr>
      <dsp:spPr>
        <a:xfrm>
          <a:off x="0" y="2380654"/>
          <a:ext cx="9810750" cy="13287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FF74E-5DE6-4F4A-AC19-6D8A9C62DEEC}">
      <dsp:nvSpPr>
        <dsp:cNvPr id="0" name=""/>
        <dsp:cNvSpPr/>
      </dsp:nvSpPr>
      <dsp:spPr>
        <a:xfrm>
          <a:off x="401943" y="2679620"/>
          <a:ext cx="730805" cy="7308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1B1BEC-FEA9-4D22-A252-15B46EEAA9FB}">
      <dsp:nvSpPr>
        <dsp:cNvPr id="0" name=""/>
        <dsp:cNvSpPr/>
      </dsp:nvSpPr>
      <dsp:spPr>
        <a:xfrm>
          <a:off x="1534691" y="2380654"/>
          <a:ext cx="8276058" cy="1328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625" tIns="140625" rIns="140625" bIns="140625" numCol="1" spcCol="1270" anchor="ctr" anchorCtr="0">
          <a:noAutofit/>
        </a:bodyPr>
        <a:lstStyle/>
        <a:p>
          <a:pPr marL="0" lvl="0" indent="0" algn="l" defTabSz="622300">
            <a:lnSpc>
              <a:spcPct val="100000"/>
            </a:lnSpc>
            <a:spcBef>
              <a:spcPct val="0"/>
            </a:spcBef>
            <a:spcAft>
              <a:spcPct val="35000"/>
            </a:spcAft>
            <a:buNone/>
          </a:pPr>
          <a:r>
            <a:rPr lang="en-US" sz="1400" kern="1200" baseline="0" dirty="0">
              <a:latin typeface="Cousine" panose="02070409020205020404" pitchFamily="49" charset="0"/>
              <a:cs typeface="Cousine" panose="02070409020205020404" pitchFamily="49" charset="0"/>
            </a:rPr>
            <a:t>And therefore, make money.</a:t>
          </a:r>
          <a:endParaRPr lang="en-US" sz="1400" kern="1200" dirty="0">
            <a:latin typeface="Cousine" panose="02070409020205020404" pitchFamily="49" charset="0"/>
            <a:cs typeface="Cousine" panose="02070409020205020404" pitchFamily="49" charset="0"/>
          </a:endParaRPr>
        </a:p>
      </dsp:txBody>
      <dsp:txXfrm>
        <a:off x="1534691" y="2380654"/>
        <a:ext cx="8276058" cy="1328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D019-D856-B94D-A783-49418A398BCB}">
      <dsp:nvSpPr>
        <dsp:cNvPr id="0" name=""/>
        <dsp:cNvSpPr/>
      </dsp:nvSpPr>
      <dsp:spPr>
        <a:xfrm>
          <a:off x="0" y="97782"/>
          <a:ext cx="9810750" cy="941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latin typeface="Cousine" panose="02070409020205020404" pitchFamily="49" charset="0"/>
              <a:cs typeface="Cousine" panose="02070409020205020404" pitchFamily="49" charset="0"/>
            </a:rPr>
            <a:t>Strategies Implemented:</a:t>
          </a:r>
          <a:endParaRPr lang="en-US" sz="1800" kern="1200" dirty="0">
            <a:latin typeface="Cousine" panose="02070409020205020404" pitchFamily="49" charset="0"/>
            <a:cs typeface="Cousine" panose="02070409020205020404" pitchFamily="49" charset="0"/>
          </a:endParaRPr>
        </a:p>
      </dsp:txBody>
      <dsp:txXfrm>
        <a:off x="45942" y="143724"/>
        <a:ext cx="9718866" cy="849234"/>
      </dsp:txXfrm>
    </dsp:sp>
    <dsp:sp modelId="{4D2F6913-5342-8449-A049-80B5CA1B9BDB}">
      <dsp:nvSpPr>
        <dsp:cNvPr id="0" name=""/>
        <dsp:cNvSpPr/>
      </dsp:nvSpPr>
      <dsp:spPr>
        <a:xfrm>
          <a:off x="0" y="1081730"/>
          <a:ext cx="9810750" cy="941118"/>
        </a:xfrm>
        <a:prstGeom prst="roundRect">
          <a:avLst/>
        </a:prstGeom>
        <a:solidFill>
          <a:schemeClr val="accent2">
            <a:hueOff val="-485121"/>
            <a:satOff val="-27976"/>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latin typeface="Cousine" panose="02070409020205020404" pitchFamily="49" charset="0"/>
              <a:cs typeface="Cousine" panose="02070409020205020404" pitchFamily="49" charset="0"/>
            </a:rPr>
            <a:t>As mentioned in the opening slide: we aimed to both use and construct a number of different strategies:</a:t>
          </a:r>
          <a:endParaRPr lang="en-US" sz="1800" kern="1200" dirty="0">
            <a:latin typeface="Cousine" panose="02070409020205020404" pitchFamily="49" charset="0"/>
            <a:cs typeface="Cousine" panose="02070409020205020404" pitchFamily="49" charset="0"/>
          </a:endParaRPr>
        </a:p>
      </dsp:txBody>
      <dsp:txXfrm>
        <a:off x="45942" y="1127672"/>
        <a:ext cx="9718866" cy="849234"/>
      </dsp:txXfrm>
    </dsp:sp>
    <dsp:sp modelId="{DBD96D6E-0DFC-BA4B-BB09-609654E18E38}">
      <dsp:nvSpPr>
        <dsp:cNvPr id="0" name=""/>
        <dsp:cNvSpPr/>
      </dsp:nvSpPr>
      <dsp:spPr>
        <a:xfrm>
          <a:off x="0" y="2074689"/>
          <a:ext cx="9810750" cy="941118"/>
        </a:xfrm>
        <a:prstGeom prst="roundRect">
          <a:avLst/>
        </a:prstGeom>
        <a:solidFill>
          <a:schemeClr val="accent2">
            <a:hueOff val="-970242"/>
            <a:satOff val="-5595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latin typeface="Cousine" panose="02070409020205020404" pitchFamily="49" charset="0"/>
              <a:cs typeface="Cousine" panose="02070409020205020404" pitchFamily="49" charset="0"/>
            </a:rPr>
            <a:t>We constructed a number of buying strategies by utilizing technical indicators such as Bollinger Bands,  Volume –both </a:t>
          </a:r>
          <a:r>
            <a:rPr lang="en-US" sz="1800" kern="1200" baseline="0">
              <a:latin typeface="Cousine" panose="02070409020205020404" pitchFamily="49" charset="0"/>
              <a:cs typeface="Cousine" panose="02070409020205020404" pitchFamily="49" charset="0"/>
            </a:rPr>
            <a:t>the underlying/options</a:t>
          </a:r>
          <a:r>
            <a:rPr lang="en-US" sz="1800" kern="1200" baseline="0" dirty="0">
              <a:latin typeface="Cousine" panose="02070409020205020404" pitchFamily="49" charset="0"/>
              <a:cs typeface="Cousine" panose="02070409020205020404" pitchFamily="49" charset="0"/>
            </a:rPr>
            <a:t>, and Put/Call ratios.</a:t>
          </a:r>
          <a:endParaRPr lang="en-US" sz="1800" kern="1200" dirty="0">
            <a:latin typeface="Cousine" panose="02070409020205020404" pitchFamily="49" charset="0"/>
            <a:cs typeface="Cousine" panose="02070409020205020404" pitchFamily="49" charset="0"/>
          </a:endParaRPr>
        </a:p>
      </dsp:txBody>
      <dsp:txXfrm>
        <a:off x="45942" y="2120631"/>
        <a:ext cx="9718866" cy="849234"/>
      </dsp:txXfrm>
    </dsp:sp>
    <dsp:sp modelId="{198050BD-3D3F-CF4C-9463-CAD8EBDDA8FC}">
      <dsp:nvSpPr>
        <dsp:cNvPr id="0" name=""/>
        <dsp:cNvSpPr/>
      </dsp:nvSpPr>
      <dsp:spPr>
        <a:xfrm>
          <a:off x="0" y="3067648"/>
          <a:ext cx="9810750" cy="941118"/>
        </a:xfrm>
        <a:prstGeom prst="round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latin typeface="Cousine" panose="02070409020205020404" pitchFamily="49" charset="0"/>
              <a:cs typeface="Cousine" panose="02070409020205020404" pitchFamily="49" charset="0"/>
            </a:rPr>
            <a:t>We also aimed to combine LSTM and Random Forest models –in essence, themselves, technical indicators.</a:t>
          </a:r>
          <a:endParaRPr lang="en-US" sz="1800" kern="1200" dirty="0">
            <a:latin typeface="Cousine" panose="02070409020205020404" pitchFamily="49" charset="0"/>
            <a:cs typeface="Cousine" panose="02070409020205020404" pitchFamily="49" charset="0"/>
          </a:endParaRPr>
        </a:p>
      </dsp:txBody>
      <dsp:txXfrm>
        <a:off x="45942" y="3113590"/>
        <a:ext cx="9718866" cy="849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B4362-2E10-304D-B753-2D02123D60AD}">
      <dsp:nvSpPr>
        <dsp:cNvPr id="0" name=""/>
        <dsp:cNvSpPr/>
      </dsp:nvSpPr>
      <dsp:spPr>
        <a:xfrm>
          <a:off x="0" y="384351"/>
          <a:ext cx="4785521" cy="1583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First, we create .csv files for each sector with the data sets mentioned –price, technicals, etc. </a:t>
          </a:r>
        </a:p>
      </dsp:txBody>
      <dsp:txXfrm>
        <a:off x="77276" y="461627"/>
        <a:ext cx="4630969" cy="1428457"/>
      </dsp:txXfrm>
    </dsp:sp>
    <dsp:sp modelId="{270B737A-0694-6843-B5E4-13D5C4F6CB34}">
      <dsp:nvSpPr>
        <dsp:cNvPr id="0" name=""/>
        <dsp:cNvSpPr/>
      </dsp:nvSpPr>
      <dsp:spPr>
        <a:xfrm>
          <a:off x="0" y="2036481"/>
          <a:ext cx="4785521" cy="1583009"/>
        </a:xfrm>
        <a:prstGeom prst="roundRec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Next, we take the data for each sector/name, and apply the various strategies we built, and then log the returns.</a:t>
          </a:r>
        </a:p>
      </dsp:txBody>
      <dsp:txXfrm>
        <a:off x="77276" y="2113757"/>
        <a:ext cx="4630969" cy="1428457"/>
      </dsp:txXfrm>
    </dsp:sp>
    <dsp:sp modelId="{733F4438-57C1-1944-8601-771F1F013BF8}">
      <dsp:nvSpPr>
        <dsp:cNvPr id="0" name=""/>
        <dsp:cNvSpPr/>
      </dsp:nvSpPr>
      <dsp:spPr>
        <a:xfrm>
          <a:off x="0" y="3688611"/>
          <a:ext cx="4785521" cy="1583009"/>
        </a:xfrm>
        <a:prstGeom prst="round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Refresher on some of the strategies: Underlying, LEAPS, Options Selling on Underlying/LEAPS(Also known as Short Vol.)</a:t>
          </a:r>
        </a:p>
      </dsp:txBody>
      <dsp:txXfrm>
        <a:off x="77276" y="3765887"/>
        <a:ext cx="4630969" cy="14284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29065-59B7-044C-99CB-6B5DE2AB5768}">
      <dsp:nvSpPr>
        <dsp:cNvPr id="0" name=""/>
        <dsp:cNvSpPr/>
      </dsp:nvSpPr>
      <dsp:spPr>
        <a:xfrm>
          <a:off x="3145" y="159782"/>
          <a:ext cx="3066679" cy="99423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t>It Pays to Pay for Big Data!</a:t>
          </a:r>
        </a:p>
      </dsp:txBody>
      <dsp:txXfrm>
        <a:off x="3145" y="159782"/>
        <a:ext cx="3066679" cy="994235"/>
      </dsp:txXfrm>
    </dsp:sp>
    <dsp:sp modelId="{38DA8298-B618-0145-A91E-974B496B7865}">
      <dsp:nvSpPr>
        <dsp:cNvPr id="0" name=""/>
        <dsp:cNvSpPr/>
      </dsp:nvSpPr>
      <dsp:spPr>
        <a:xfrm>
          <a:off x="3145" y="1154017"/>
          <a:ext cx="3066679" cy="234834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Also: Don’t Use Google Drive</a:t>
          </a:r>
        </a:p>
      </dsp:txBody>
      <dsp:txXfrm>
        <a:off x="3145" y="1154017"/>
        <a:ext cx="3066679" cy="2348347"/>
      </dsp:txXfrm>
    </dsp:sp>
    <dsp:sp modelId="{94EF0F9D-7A13-8345-B4A4-D1D5DCB62495}">
      <dsp:nvSpPr>
        <dsp:cNvPr id="0" name=""/>
        <dsp:cNvSpPr/>
      </dsp:nvSpPr>
      <dsp:spPr>
        <a:xfrm>
          <a:off x="3499159" y="159782"/>
          <a:ext cx="3066679" cy="994235"/>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Computational Limitations</a:t>
          </a:r>
        </a:p>
      </dsp:txBody>
      <dsp:txXfrm>
        <a:off x="3499159" y="159782"/>
        <a:ext cx="3066679" cy="994235"/>
      </dsp:txXfrm>
    </dsp:sp>
    <dsp:sp modelId="{4613E1ED-1C1F-DB4A-826C-D2555C440F49}">
      <dsp:nvSpPr>
        <dsp:cNvPr id="0" name=""/>
        <dsp:cNvSpPr/>
      </dsp:nvSpPr>
      <dsp:spPr>
        <a:xfrm>
          <a:off x="3499159" y="1154017"/>
          <a:ext cx="3066679" cy="2348347"/>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Corrupted Data</a:t>
          </a:r>
        </a:p>
        <a:p>
          <a:pPr marL="285750" lvl="1" indent="-285750" algn="l" defTabSz="1289050">
            <a:lnSpc>
              <a:spcPct val="90000"/>
            </a:lnSpc>
            <a:spcBef>
              <a:spcPct val="0"/>
            </a:spcBef>
            <a:spcAft>
              <a:spcPct val="15000"/>
            </a:spcAft>
            <a:buChar char="•"/>
          </a:pPr>
          <a:r>
            <a:rPr lang="en-US" sz="2900" kern="1200"/>
            <a:t>Long Run Times/Delays with respect to Trial and Error</a:t>
          </a:r>
        </a:p>
      </dsp:txBody>
      <dsp:txXfrm>
        <a:off x="3499159" y="1154017"/>
        <a:ext cx="3066679" cy="2348347"/>
      </dsp:txXfrm>
    </dsp:sp>
    <dsp:sp modelId="{4B1F0394-4881-8549-9F5C-CAB92474D499}">
      <dsp:nvSpPr>
        <dsp:cNvPr id="0" name=""/>
        <dsp:cNvSpPr/>
      </dsp:nvSpPr>
      <dsp:spPr>
        <a:xfrm>
          <a:off x="6995173" y="159782"/>
          <a:ext cx="3066679" cy="994235"/>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t>Lessons Learned:</a:t>
          </a:r>
        </a:p>
      </dsp:txBody>
      <dsp:txXfrm>
        <a:off x="6995173" y="159782"/>
        <a:ext cx="3066679" cy="994235"/>
      </dsp:txXfrm>
    </dsp:sp>
    <dsp:sp modelId="{47ED5245-F470-5848-8CD9-05EFA46FD8CF}">
      <dsp:nvSpPr>
        <dsp:cNvPr id="0" name=""/>
        <dsp:cNvSpPr/>
      </dsp:nvSpPr>
      <dsp:spPr>
        <a:xfrm>
          <a:off x="6995173" y="1154017"/>
          <a:ext cx="3066679" cy="234834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Smaller Data Sets</a:t>
          </a:r>
        </a:p>
        <a:p>
          <a:pPr marL="285750" lvl="1" indent="-285750" algn="l" defTabSz="1289050">
            <a:lnSpc>
              <a:spcPct val="90000"/>
            </a:lnSpc>
            <a:spcBef>
              <a:spcPct val="0"/>
            </a:spcBef>
            <a:spcAft>
              <a:spcPct val="15000"/>
            </a:spcAft>
            <a:buChar char="•"/>
          </a:pPr>
          <a:r>
            <a:rPr lang="en-US" sz="2900" kern="1200"/>
            <a:t>Perhaps Less Breadth and Scale</a:t>
          </a:r>
        </a:p>
      </dsp:txBody>
      <dsp:txXfrm>
        <a:off x="6995173" y="1154017"/>
        <a:ext cx="3066679" cy="23483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42540-E4D5-8743-8CD3-F0B1C12FC396}">
      <dsp:nvSpPr>
        <dsp:cNvPr id="0" name=""/>
        <dsp:cNvSpPr/>
      </dsp:nvSpPr>
      <dsp:spPr>
        <a:xfrm>
          <a:off x="0" y="506605"/>
          <a:ext cx="5216426" cy="9266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With more time, the goal would be to do more to fine-tune to calibrate variables, as well as think through the scenarios that detect the best fit for each strategy. </a:t>
          </a:r>
        </a:p>
      </dsp:txBody>
      <dsp:txXfrm>
        <a:off x="45235" y="551840"/>
        <a:ext cx="5125956" cy="836170"/>
      </dsp:txXfrm>
    </dsp:sp>
    <dsp:sp modelId="{2DE201DF-85E2-3648-920A-E51A77F9582F}">
      <dsp:nvSpPr>
        <dsp:cNvPr id="0" name=""/>
        <dsp:cNvSpPr/>
      </dsp:nvSpPr>
      <dsp:spPr>
        <a:xfrm>
          <a:off x="0" y="1485085"/>
          <a:ext cx="5216426" cy="9266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Due to the scale data used, along the way, we encountered a number of obstacles with regard to massaging the data.</a:t>
          </a:r>
        </a:p>
      </dsp:txBody>
      <dsp:txXfrm>
        <a:off x="45235" y="1530320"/>
        <a:ext cx="5125956" cy="836170"/>
      </dsp:txXfrm>
    </dsp:sp>
    <dsp:sp modelId="{202111B0-1FEA-7C49-8BE7-1F1EA712768E}">
      <dsp:nvSpPr>
        <dsp:cNvPr id="0" name=""/>
        <dsp:cNvSpPr/>
      </dsp:nvSpPr>
      <dsp:spPr>
        <a:xfrm>
          <a:off x="0" y="2463565"/>
          <a:ext cx="5216426" cy="9266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As well, we faced a number of challenging issues involving the code –also do to the breadth.</a:t>
          </a:r>
        </a:p>
      </dsp:txBody>
      <dsp:txXfrm>
        <a:off x="45235" y="2508800"/>
        <a:ext cx="5125956" cy="8361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5,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382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5,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501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5,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313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5,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1736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5,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9325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5,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6158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5,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528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5,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383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5,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1253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5,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0770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5,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0706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5,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714809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lose up shot of connecting patterns">
            <a:extLst>
              <a:ext uri="{FF2B5EF4-FFF2-40B4-BE49-F238E27FC236}">
                <a16:creationId xmlns:a16="http://schemas.microsoft.com/office/drawing/2014/main" id="{5086BA14-53CE-425A-99BD-B17E55D0D789}"/>
              </a:ext>
            </a:extLst>
          </p:cNvPr>
          <p:cNvPicPr>
            <a:picLocks noChangeAspect="1"/>
          </p:cNvPicPr>
          <p:nvPr/>
        </p:nvPicPr>
        <p:blipFill rotWithShape="1">
          <a:blip r:embed="rId2"/>
          <a:srcRect/>
          <a:stretch/>
        </p:blipFill>
        <p:spPr>
          <a:xfrm>
            <a:off x="20" y="343788"/>
            <a:ext cx="12191980" cy="6858002"/>
          </a:xfrm>
          <a:prstGeom prst="rect">
            <a:avLst/>
          </a:prstGeom>
        </p:spPr>
      </p:pic>
      <p:sp>
        <p:nvSpPr>
          <p:cNvPr id="29" name="Rectangle 21">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45E86-B6F9-284B-8649-49CBF8B7A18A}"/>
              </a:ext>
            </a:extLst>
          </p:cNvPr>
          <p:cNvSpPr>
            <a:spLocks noGrp="1"/>
          </p:cNvSpPr>
          <p:nvPr>
            <p:ph type="ctrTitle"/>
          </p:nvPr>
        </p:nvSpPr>
        <p:spPr>
          <a:xfrm>
            <a:off x="1897040" y="1122362"/>
            <a:ext cx="8376514" cy="2494295"/>
          </a:xfrm>
        </p:spPr>
        <p:txBody>
          <a:bodyPr>
            <a:normAutofit/>
          </a:bodyPr>
          <a:lstStyle/>
          <a:p>
            <a:r>
              <a:rPr lang="en-US" dirty="0">
                <a:solidFill>
                  <a:srgbClr val="FFFFFF"/>
                </a:solidFill>
                <a:latin typeface="Cousine" panose="02070409020205020404" pitchFamily="49" charset="0"/>
                <a:cs typeface="Cousine" panose="02070409020205020404" pitchFamily="49" charset="0"/>
              </a:rPr>
              <a:t>Project III</a:t>
            </a:r>
          </a:p>
        </p:txBody>
      </p:sp>
      <p:sp>
        <p:nvSpPr>
          <p:cNvPr id="3" name="Subtitle 2">
            <a:extLst>
              <a:ext uri="{FF2B5EF4-FFF2-40B4-BE49-F238E27FC236}">
                <a16:creationId xmlns:a16="http://schemas.microsoft.com/office/drawing/2014/main" id="{EC16E7F8-A817-4C48-9D46-42253DA8B0F6}"/>
              </a:ext>
            </a:extLst>
          </p:cNvPr>
          <p:cNvSpPr>
            <a:spLocks noGrp="1"/>
          </p:cNvSpPr>
          <p:nvPr>
            <p:ph type="subTitle" idx="1"/>
          </p:nvPr>
        </p:nvSpPr>
        <p:spPr>
          <a:xfrm>
            <a:off x="3029803" y="3772789"/>
            <a:ext cx="6141493" cy="1215470"/>
          </a:xfrm>
        </p:spPr>
        <p:txBody>
          <a:bodyPr>
            <a:normAutofit/>
          </a:bodyPr>
          <a:lstStyle/>
          <a:p>
            <a:r>
              <a:rPr lang="en-US" dirty="0">
                <a:solidFill>
                  <a:srgbClr val="FFFFFF"/>
                </a:solidFill>
              </a:rPr>
              <a:t>LEAPS AND BOUNDS</a:t>
            </a:r>
          </a:p>
        </p:txBody>
      </p:sp>
      <p:sp useBgFill="1">
        <p:nvSpPr>
          <p:cNvPr id="31" name="Freeform: Shape 23">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Freeform: Shape 27">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67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6D813E-E7CA-B540-A1AC-63F89599D01E}"/>
              </a:ext>
            </a:extLst>
          </p:cNvPr>
          <p:cNvSpPr>
            <a:spLocks noGrp="1"/>
          </p:cNvSpPr>
          <p:nvPr>
            <p:ph type="title"/>
          </p:nvPr>
        </p:nvSpPr>
        <p:spPr>
          <a:xfrm>
            <a:off x="1050879" y="609600"/>
            <a:ext cx="5562706" cy="1426234"/>
          </a:xfrm>
        </p:spPr>
        <p:txBody>
          <a:bodyPr>
            <a:normAutofit/>
          </a:bodyPr>
          <a:lstStyle/>
          <a:p>
            <a:r>
              <a:rPr lang="en-US" dirty="0"/>
              <a:t>Further improvement</a:t>
            </a:r>
          </a:p>
        </p:txBody>
      </p:sp>
      <p:graphicFrame>
        <p:nvGraphicFramePr>
          <p:cNvPr id="5" name="Content Placeholder 2">
            <a:extLst>
              <a:ext uri="{FF2B5EF4-FFF2-40B4-BE49-F238E27FC236}">
                <a16:creationId xmlns:a16="http://schemas.microsoft.com/office/drawing/2014/main" id="{3CEBB93E-5F72-42DC-918A-7BA0924B360D}"/>
              </a:ext>
            </a:extLst>
          </p:cNvPr>
          <p:cNvGraphicFramePr>
            <a:graphicFrameLocks noGrp="1"/>
          </p:cNvGraphicFramePr>
          <p:nvPr>
            <p:ph idx="1"/>
            <p:extLst>
              <p:ext uri="{D42A27DB-BD31-4B8C-83A1-F6EECF244321}">
                <p14:modId xmlns:p14="http://schemas.microsoft.com/office/powerpoint/2010/main" val="4043551579"/>
              </p:ext>
            </p:extLst>
          </p:nvPr>
        </p:nvGraphicFramePr>
        <p:xfrm>
          <a:off x="1050879" y="2357567"/>
          <a:ext cx="5216426" cy="3896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34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4749728D-AFF4-4FD2-A8CA-12A371ACC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96F13BD0-05D9-4C62-84D1-5B5C8C1EC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27689"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127689" h="6858000">
                <a:moveTo>
                  <a:pt x="0" y="0"/>
                </a:moveTo>
                <a:lnTo>
                  <a:pt x="4965888" y="0"/>
                </a:lnTo>
                <a:lnTo>
                  <a:pt x="4967767" y="7930"/>
                </a:lnTo>
                <a:cubicBezTo>
                  <a:pt x="4971201" y="21562"/>
                  <a:pt x="4974810" y="33728"/>
                  <a:pt x="4979444" y="43921"/>
                </a:cubicBezTo>
                <a:cubicBezTo>
                  <a:pt x="4985485" y="79063"/>
                  <a:pt x="5004752" y="75153"/>
                  <a:pt x="5021173" y="123738"/>
                </a:cubicBezTo>
                <a:cubicBezTo>
                  <a:pt x="5017020" y="148462"/>
                  <a:pt x="5076148" y="247006"/>
                  <a:pt x="5075458" y="264355"/>
                </a:cubicBezTo>
                <a:cubicBezTo>
                  <a:pt x="5080172" y="263373"/>
                  <a:pt x="5084375" y="273006"/>
                  <a:pt x="5081175" y="277448"/>
                </a:cubicBezTo>
                <a:cubicBezTo>
                  <a:pt x="5078869" y="356637"/>
                  <a:pt x="5114661" y="304542"/>
                  <a:pt x="5097011" y="355616"/>
                </a:cubicBezTo>
                <a:cubicBezTo>
                  <a:pt x="5097344" y="387149"/>
                  <a:pt x="5151562" y="375276"/>
                  <a:pt x="5130982" y="412030"/>
                </a:cubicBezTo>
                <a:cubicBezTo>
                  <a:pt x="5137437" y="449579"/>
                  <a:pt x="5161503" y="469367"/>
                  <a:pt x="5153000" y="507134"/>
                </a:cubicBezTo>
                <a:cubicBezTo>
                  <a:pt x="5159130" y="542272"/>
                  <a:pt x="5172528" y="570912"/>
                  <a:pt x="5171282" y="602071"/>
                </a:cubicBezTo>
                <a:cubicBezTo>
                  <a:pt x="5179848" y="612727"/>
                  <a:pt x="5184350" y="623560"/>
                  <a:pt x="5176196" y="636822"/>
                </a:cubicBezTo>
                <a:lnTo>
                  <a:pt x="5189051" y="782518"/>
                </a:lnTo>
                <a:cubicBezTo>
                  <a:pt x="5204031" y="772261"/>
                  <a:pt x="5195913" y="819606"/>
                  <a:pt x="5210428" y="815772"/>
                </a:cubicBezTo>
                <a:cubicBezTo>
                  <a:pt x="5194483" y="838533"/>
                  <a:pt x="5221596" y="837339"/>
                  <a:pt x="5221088" y="860193"/>
                </a:cubicBezTo>
                <a:cubicBezTo>
                  <a:pt x="5224484" y="884457"/>
                  <a:pt x="5234151" y="922215"/>
                  <a:pt x="5230806" y="961354"/>
                </a:cubicBezTo>
                <a:cubicBezTo>
                  <a:pt x="5225751" y="1002829"/>
                  <a:pt x="5227328" y="1047212"/>
                  <a:pt x="5201018" y="1095027"/>
                </a:cubicBezTo>
                <a:cubicBezTo>
                  <a:pt x="5192594" y="1105100"/>
                  <a:pt x="5193101" y="1122201"/>
                  <a:pt x="5202153" y="1133224"/>
                </a:cubicBezTo>
                <a:cubicBezTo>
                  <a:pt x="5203711" y="1135121"/>
                  <a:pt x="5205468" y="1136762"/>
                  <a:pt x="5207370" y="1138097"/>
                </a:cubicBezTo>
                <a:cubicBezTo>
                  <a:pt x="5187666" y="1167974"/>
                  <a:pt x="5203894" y="1178068"/>
                  <a:pt x="5189234" y="1193495"/>
                </a:cubicBezTo>
                <a:cubicBezTo>
                  <a:pt x="5191271" y="1231351"/>
                  <a:pt x="5215468" y="1255324"/>
                  <a:pt x="5202769" y="1269450"/>
                </a:cubicBezTo>
                <a:cubicBezTo>
                  <a:pt x="5208891" y="1296866"/>
                  <a:pt x="5220794" y="1339415"/>
                  <a:pt x="5225968" y="1357994"/>
                </a:cubicBezTo>
                <a:cubicBezTo>
                  <a:pt x="5235560" y="1363307"/>
                  <a:pt x="5232085" y="1372395"/>
                  <a:pt x="5233819" y="1380922"/>
                </a:cubicBezTo>
                <a:cubicBezTo>
                  <a:pt x="5242666" y="1389799"/>
                  <a:pt x="5242140" y="1429309"/>
                  <a:pt x="5237226" y="1441327"/>
                </a:cubicBezTo>
                <a:lnTo>
                  <a:pt x="5255653" y="1524712"/>
                </a:lnTo>
                <a:lnTo>
                  <a:pt x="5263491" y="1642938"/>
                </a:lnTo>
                <a:cubicBezTo>
                  <a:pt x="5233312" y="1645260"/>
                  <a:pt x="5288520" y="1697357"/>
                  <a:pt x="5261314" y="1689177"/>
                </a:cubicBezTo>
                <a:cubicBezTo>
                  <a:pt x="5268201" y="1720862"/>
                  <a:pt x="5229281" y="1738425"/>
                  <a:pt x="5259788" y="1768516"/>
                </a:cubicBezTo>
                <a:cubicBezTo>
                  <a:pt x="5250286" y="1824969"/>
                  <a:pt x="5279958" y="1903508"/>
                  <a:pt x="5255696" y="1953770"/>
                </a:cubicBezTo>
                <a:cubicBezTo>
                  <a:pt x="5254497" y="2018939"/>
                  <a:pt x="5251158" y="2034824"/>
                  <a:pt x="5252592" y="2092210"/>
                </a:cubicBezTo>
                <a:cubicBezTo>
                  <a:pt x="5258568" y="2139817"/>
                  <a:pt x="5240206" y="2181656"/>
                  <a:pt x="5264303" y="2225157"/>
                </a:cubicBezTo>
                <a:cubicBezTo>
                  <a:pt x="5260297" y="2228216"/>
                  <a:pt x="5257274" y="2231958"/>
                  <a:pt x="5254949" y="2236160"/>
                </a:cubicBezTo>
                <a:lnTo>
                  <a:pt x="5250104" y="2249166"/>
                </a:lnTo>
                <a:lnTo>
                  <a:pt x="5251214" y="2250944"/>
                </a:lnTo>
                <a:cubicBezTo>
                  <a:pt x="5253477" y="2258683"/>
                  <a:pt x="5252724" y="2263338"/>
                  <a:pt x="5250644" y="2266619"/>
                </a:cubicBezTo>
                <a:lnTo>
                  <a:pt x="5293877" y="2368649"/>
                </a:lnTo>
                <a:lnTo>
                  <a:pt x="5311338" y="2404034"/>
                </a:lnTo>
                <a:cubicBezTo>
                  <a:pt x="5310997" y="2405674"/>
                  <a:pt x="5338704" y="2463412"/>
                  <a:pt x="5338366" y="2465052"/>
                </a:cubicBezTo>
                <a:cubicBezTo>
                  <a:pt x="5342744" y="2497318"/>
                  <a:pt x="5359740" y="2532873"/>
                  <a:pt x="5371263" y="2586413"/>
                </a:cubicBezTo>
                <a:lnTo>
                  <a:pt x="5407503" y="2786290"/>
                </a:lnTo>
                <a:cubicBezTo>
                  <a:pt x="5407454" y="2786708"/>
                  <a:pt x="5407404" y="2787125"/>
                  <a:pt x="5407356" y="2787545"/>
                </a:cubicBezTo>
                <a:lnTo>
                  <a:pt x="5411130" y="2788640"/>
                </a:lnTo>
                <a:lnTo>
                  <a:pt x="5416439" y="2805666"/>
                </a:lnTo>
                <a:lnTo>
                  <a:pt x="5416589" y="2810822"/>
                </a:lnTo>
                <a:cubicBezTo>
                  <a:pt x="5416997" y="2814266"/>
                  <a:pt x="5417656" y="2816415"/>
                  <a:pt x="5418542" y="2817745"/>
                </a:cubicBezTo>
                <a:lnTo>
                  <a:pt x="5418847" y="2817825"/>
                </a:lnTo>
                <a:lnTo>
                  <a:pt x="5457023" y="2858292"/>
                </a:lnTo>
                <a:cubicBezTo>
                  <a:pt x="5466876" y="2878841"/>
                  <a:pt x="5469564" y="2932280"/>
                  <a:pt x="5479298" y="2947791"/>
                </a:cubicBezTo>
                <a:lnTo>
                  <a:pt x="5481770" y="2951352"/>
                </a:lnTo>
                <a:cubicBezTo>
                  <a:pt x="5482228" y="2957449"/>
                  <a:pt x="5482439" y="2978179"/>
                  <a:pt x="5482045" y="2984371"/>
                </a:cubicBezTo>
                <a:cubicBezTo>
                  <a:pt x="5482168" y="2990940"/>
                  <a:pt x="5482292" y="2997510"/>
                  <a:pt x="5482415" y="3004079"/>
                </a:cubicBezTo>
                <a:cubicBezTo>
                  <a:pt x="5482112" y="3034481"/>
                  <a:pt x="5504247" y="3092933"/>
                  <a:pt x="5503944" y="3123335"/>
                </a:cubicBezTo>
                <a:cubicBezTo>
                  <a:pt x="5512347" y="3181628"/>
                  <a:pt x="5502720" y="3208390"/>
                  <a:pt x="5516007" y="3258473"/>
                </a:cubicBezTo>
                <a:cubicBezTo>
                  <a:pt x="5517209" y="3275473"/>
                  <a:pt x="5557675" y="3358410"/>
                  <a:pt x="5566839" y="3345295"/>
                </a:cubicBezTo>
                <a:cubicBezTo>
                  <a:pt x="5558189" y="3388122"/>
                  <a:pt x="5575932" y="3469179"/>
                  <a:pt x="5589758" y="3506453"/>
                </a:cubicBezTo>
                <a:lnTo>
                  <a:pt x="5596144" y="3534624"/>
                </a:lnTo>
                <a:lnTo>
                  <a:pt x="5597750" y="3534129"/>
                </a:lnTo>
                <a:lnTo>
                  <a:pt x="5599700" y="3547221"/>
                </a:lnTo>
                <a:lnTo>
                  <a:pt x="5615031" y="3557482"/>
                </a:lnTo>
                <a:cubicBezTo>
                  <a:pt x="5622322" y="3565237"/>
                  <a:pt x="5608117" y="3566741"/>
                  <a:pt x="5618377" y="3588431"/>
                </a:cubicBezTo>
                <a:lnTo>
                  <a:pt x="5612155" y="3589869"/>
                </a:lnTo>
                <a:lnTo>
                  <a:pt x="5620843" y="3606745"/>
                </a:lnTo>
                <a:cubicBezTo>
                  <a:pt x="5634271" y="3628477"/>
                  <a:pt x="5649623" y="3650128"/>
                  <a:pt x="5655472" y="3678877"/>
                </a:cubicBezTo>
                <a:cubicBezTo>
                  <a:pt x="5693455" y="3693882"/>
                  <a:pt x="5662980" y="3690858"/>
                  <a:pt x="5680448" y="3717760"/>
                </a:cubicBezTo>
                <a:cubicBezTo>
                  <a:pt x="5653248" y="3721999"/>
                  <a:pt x="5709119" y="3746558"/>
                  <a:pt x="5683015" y="3762025"/>
                </a:cubicBezTo>
                <a:cubicBezTo>
                  <a:pt x="5687021" y="3766429"/>
                  <a:pt x="5691727" y="3770209"/>
                  <a:pt x="5696643" y="3773888"/>
                </a:cubicBezTo>
                <a:lnTo>
                  <a:pt x="5699203" y="3775823"/>
                </a:lnTo>
                <a:lnTo>
                  <a:pt x="5704824" y="3785966"/>
                </a:lnTo>
                <a:lnTo>
                  <a:pt x="5712204" y="3785830"/>
                </a:lnTo>
                <a:lnTo>
                  <a:pt x="5724816" y="3798949"/>
                </a:lnTo>
                <a:cubicBezTo>
                  <a:pt x="5728644" y="3804324"/>
                  <a:pt x="5731713" y="3810654"/>
                  <a:pt x="5733539" y="3818457"/>
                </a:cubicBezTo>
                <a:cubicBezTo>
                  <a:pt x="5729478" y="3849252"/>
                  <a:pt x="5774934" y="3875758"/>
                  <a:pt x="5768491" y="3914399"/>
                </a:cubicBezTo>
                <a:cubicBezTo>
                  <a:pt x="5768399" y="3927909"/>
                  <a:pt x="5782052" y="3965459"/>
                  <a:pt x="5793123" y="3969952"/>
                </a:cubicBezTo>
                <a:cubicBezTo>
                  <a:pt x="5797717" y="3977244"/>
                  <a:pt x="5797864" y="3987352"/>
                  <a:pt x="5808321" y="3988153"/>
                </a:cubicBezTo>
                <a:cubicBezTo>
                  <a:pt x="5821475" y="3990747"/>
                  <a:pt x="5813923" y="4023455"/>
                  <a:pt x="5825621" y="4015525"/>
                </a:cubicBezTo>
                <a:cubicBezTo>
                  <a:pt x="5820685" y="4038617"/>
                  <a:pt x="5849248" y="4046966"/>
                  <a:pt x="5860672" y="4061579"/>
                </a:cubicBezTo>
                <a:cubicBezTo>
                  <a:pt x="5857527" y="4071042"/>
                  <a:pt x="5863500" y="4078774"/>
                  <a:pt x="5872173" y="4088497"/>
                </a:cubicBezTo>
                <a:lnTo>
                  <a:pt x="5883705" y="4101899"/>
                </a:lnTo>
                <a:lnTo>
                  <a:pt x="5885314" y="4108387"/>
                </a:lnTo>
                <a:cubicBezTo>
                  <a:pt x="5888135" y="4116007"/>
                  <a:pt x="5891367" y="4122787"/>
                  <a:pt x="5894095" y="4128857"/>
                </a:cubicBezTo>
                <a:lnTo>
                  <a:pt x="5898339" y="4140800"/>
                </a:lnTo>
                <a:lnTo>
                  <a:pt x="5899734" y="4145632"/>
                </a:lnTo>
                <a:lnTo>
                  <a:pt x="5903513" y="4187661"/>
                </a:lnTo>
                <a:cubicBezTo>
                  <a:pt x="5905616" y="4194701"/>
                  <a:pt x="5914174" y="4205003"/>
                  <a:pt x="5917114" y="4213096"/>
                </a:cubicBezTo>
                <a:cubicBezTo>
                  <a:pt x="5927403" y="4210909"/>
                  <a:pt x="5920305" y="4225649"/>
                  <a:pt x="5921153" y="4236222"/>
                </a:cubicBezTo>
                <a:lnTo>
                  <a:pt x="5924233" y="4242060"/>
                </a:lnTo>
                <a:cubicBezTo>
                  <a:pt x="5925526" y="4252852"/>
                  <a:pt x="5926396" y="4284577"/>
                  <a:pt x="5928910" y="4300973"/>
                </a:cubicBezTo>
                <a:lnTo>
                  <a:pt x="5939320" y="4340435"/>
                </a:lnTo>
                <a:lnTo>
                  <a:pt x="5946705" y="4428051"/>
                </a:lnTo>
                <a:cubicBezTo>
                  <a:pt x="5946117" y="4435885"/>
                  <a:pt x="5947179" y="4442831"/>
                  <a:pt x="5949261" y="4449185"/>
                </a:cubicBezTo>
                <a:lnTo>
                  <a:pt x="5957504" y="4465911"/>
                </a:lnTo>
                <a:lnTo>
                  <a:pt x="5964689" y="4468532"/>
                </a:lnTo>
                <a:lnTo>
                  <a:pt x="5967062" y="4479923"/>
                </a:lnTo>
                <a:lnTo>
                  <a:pt x="5968960" y="4482655"/>
                </a:lnTo>
                <a:cubicBezTo>
                  <a:pt x="5972608" y="4487856"/>
                  <a:pt x="5976020" y="4493074"/>
                  <a:pt x="5978567" y="4498605"/>
                </a:cubicBezTo>
                <a:cubicBezTo>
                  <a:pt x="5980425" y="4515677"/>
                  <a:pt x="5976844" y="4551935"/>
                  <a:pt x="5980106" y="4585087"/>
                </a:cubicBezTo>
                <a:cubicBezTo>
                  <a:pt x="5974057" y="4642154"/>
                  <a:pt x="6019275" y="4645589"/>
                  <a:pt x="5998138" y="4697518"/>
                </a:cubicBezTo>
                <a:cubicBezTo>
                  <a:pt x="6009496" y="4687218"/>
                  <a:pt x="6015186" y="4770003"/>
                  <a:pt x="6013516" y="4786619"/>
                </a:cubicBezTo>
                <a:cubicBezTo>
                  <a:pt x="6058736" y="4748108"/>
                  <a:pt x="5986565" y="4861301"/>
                  <a:pt x="6025404" y="4858148"/>
                </a:cubicBezTo>
                <a:cubicBezTo>
                  <a:pt x="6024437" y="4913684"/>
                  <a:pt x="6011369" y="4918877"/>
                  <a:pt x="6007749" y="4964715"/>
                </a:cubicBezTo>
                <a:cubicBezTo>
                  <a:pt x="6006922" y="5026666"/>
                  <a:pt x="6006096" y="5088616"/>
                  <a:pt x="6005269" y="5150567"/>
                </a:cubicBezTo>
                <a:lnTo>
                  <a:pt x="6001127" y="5164609"/>
                </a:lnTo>
                <a:lnTo>
                  <a:pt x="5996647" y="5185640"/>
                </a:lnTo>
                <a:lnTo>
                  <a:pt x="5998514" y="5189673"/>
                </a:lnTo>
                <a:lnTo>
                  <a:pt x="6018409" y="5227157"/>
                </a:lnTo>
                <a:lnTo>
                  <a:pt x="6036748" y="5322752"/>
                </a:lnTo>
                <a:lnTo>
                  <a:pt x="6036943" y="5329480"/>
                </a:lnTo>
                <a:lnTo>
                  <a:pt x="6037236" y="5329634"/>
                </a:lnTo>
                <a:cubicBezTo>
                  <a:pt x="6037896" y="5331133"/>
                  <a:pt x="6038191" y="5333359"/>
                  <a:pt x="6038019" y="5336764"/>
                </a:cubicBezTo>
                <a:cubicBezTo>
                  <a:pt x="6037779" y="5338427"/>
                  <a:pt x="6037537" y="5340090"/>
                  <a:pt x="6037298" y="5341753"/>
                </a:cubicBezTo>
                <a:cubicBezTo>
                  <a:pt x="6037424" y="5346104"/>
                  <a:pt x="6037551" y="5350456"/>
                  <a:pt x="6037677" y="5354807"/>
                </a:cubicBezTo>
                <a:lnTo>
                  <a:pt x="6039728" y="5359416"/>
                </a:lnTo>
                <a:lnTo>
                  <a:pt x="6043311" y="5361407"/>
                </a:lnTo>
                <a:cubicBezTo>
                  <a:pt x="6043191" y="5361797"/>
                  <a:pt x="6043071" y="5362187"/>
                  <a:pt x="6042954" y="5362576"/>
                </a:cubicBezTo>
                <a:cubicBezTo>
                  <a:pt x="6037098" y="5371071"/>
                  <a:pt x="6028284" y="5372871"/>
                  <a:pt x="6053435" y="5387547"/>
                </a:cubicBezTo>
                <a:cubicBezTo>
                  <a:pt x="6044173" y="5407499"/>
                  <a:pt x="6059388" y="5413428"/>
                  <a:pt x="6065933" y="5443002"/>
                </a:cubicBezTo>
                <a:cubicBezTo>
                  <a:pt x="6056882" y="5453977"/>
                  <a:pt x="6060713" y="5464106"/>
                  <a:pt x="6068640" y="5474503"/>
                </a:cubicBezTo>
                <a:cubicBezTo>
                  <a:pt x="6065387" y="5502156"/>
                  <a:pt x="6077015" y="5529097"/>
                  <a:pt x="6080922" y="5561070"/>
                </a:cubicBezTo>
                <a:cubicBezTo>
                  <a:pt x="6069952" y="5593856"/>
                  <a:pt x="6092872" y="5614018"/>
                  <a:pt x="6096949" y="5648179"/>
                </a:cubicBezTo>
                <a:cubicBezTo>
                  <a:pt x="6076784" y="5674970"/>
                  <a:pt x="6116572" y="5674556"/>
                  <a:pt x="6125703" y="5692894"/>
                </a:cubicBezTo>
                <a:lnTo>
                  <a:pt x="6126670" y="5697882"/>
                </a:lnTo>
                <a:lnTo>
                  <a:pt x="6124061" y="5710294"/>
                </a:lnTo>
                <a:lnTo>
                  <a:pt x="6122213" y="5714762"/>
                </a:lnTo>
                <a:cubicBezTo>
                  <a:pt x="6121263" y="5717913"/>
                  <a:pt x="6121045" y="5720104"/>
                  <a:pt x="6121353" y="5721725"/>
                </a:cubicBezTo>
                <a:lnTo>
                  <a:pt x="6121607" y="5721959"/>
                </a:lnTo>
                <a:lnTo>
                  <a:pt x="6120262" y="5728358"/>
                </a:lnTo>
                <a:cubicBezTo>
                  <a:pt x="6117360" y="5739007"/>
                  <a:pt x="6130768" y="5777279"/>
                  <a:pt x="6127024" y="5786902"/>
                </a:cubicBezTo>
                <a:lnTo>
                  <a:pt x="6127519" y="5865775"/>
                </a:lnTo>
                <a:lnTo>
                  <a:pt x="6119217" y="5888542"/>
                </a:lnTo>
                <a:lnTo>
                  <a:pt x="6102493" y="5928602"/>
                </a:lnTo>
                <a:cubicBezTo>
                  <a:pt x="6099468" y="5932056"/>
                  <a:pt x="6061378" y="5998707"/>
                  <a:pt x="6056863" y="6000643"/>
                </a:cubicBezTo>
                <a:cubicBezTo>
                  <a:pt x="6073585" y="6048403"/>
                  <a:pt x="6047494" y="6077297"/>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96309" y="6543961"/>
                </a:lnTo>
                <a:lnTo>
                  <a:pt x="5996048" y="6555444"/>
                </a:lnTo>
                <a:lnTo>
                  <a:pt x="6002524" y="6560188"/>
                </a:lnTo>
                <a:lnTo>
                  <a:pt x="6006823" y="6578546"/>
                </a:lnTo>
                <a:cubicBezTo>
                  <a:pt x="6007421" y="6585192"/>
                  <a:pt x="6006881" y="6592067"/>
                  <a:pt x="6004510" y="6599256"/>
                </a:cubicBezTo>
                <a:cubicBezTo>
                  <a:pt x="5985364" y="6620213"/>
                  <a:pt x="6011402" y="6670437"/>
                  <a:pt x="5986207" y="6695855"/>
                </a:cubicBezTo>
                <a:cubicBezTo>
                  <a:pt x="5979276" y="6706164"/>
                  <a:pt x="5972094" y="6743953"/>
                  <a:pt x="5979428" y="6754678"/>
                </a:cubicBezTo>
                <a:cubicBezTo>
                  <a:pt x="5979720" y="6763296"/>
                  <a:pt x="5974723" y="6771150"/>
                  <a:pt x="5983398" y="6778641"/>
                </a:cubicBezTo>
                <a:cubicBezTo>
                  <a:pt x="5993510" y="6789282"/>
                  <a:pt x="5970360" y="6809410"/>
                  <a:pt x="5984543" y="6811016"/>
                </a:cubicBezTo>
                <a:cubicBezTo>
                  <a:pt x="5983964" y="6817756"/>
                  <a:pt x="5983001" y="6827304"/>
                  <a:pt x="5981802" y="6838578"/>
                </a:cubicBezTo>
                <a:lnTo>
                  <a:pt x="5979671"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4BC969-F81F-FD45-886E-BCBEF2F08BD9}"/>
              </a:ext>
            </a:extLst>
          </p:cNvPr>
          <p:cNvSpPr>
            <a:spLocks noGrp="1"/>
          </p:cNvSpPr>
          <p:nvPr>
            <p:ph type="title"/>
          </p:nvPr>
        </p:nvSpPr>
        <p:spPr>
          <a:xfrm>
            <a:off x="692726" y="3633694"/>
            <a:ext cx="4966991" cy="2233705"/>
          </a:xfrm>
        </p:spPr>
        <p:txBody>
          <a:bodyPr anchor="b">
            <a:normAutofit/>
          </a:bodyPr>
          <a:lstStyle/>
          <a:p>
            <a:r>
              <a:rPr lang="en-US" dirty="0"/>
              <a:t>Background</a:t>
            </a:r>
          </a:p>
        </p:txBody>
      </p:sp>
      <p:graphicFrame>
        <p:nvGraphicFramePr>
          <p:cNvPr id="5" name="Content Placeholder 2">
            <a:extLst>
              <a:ext uri="{FF2B5EF4-FFF2-40B4-BE49-F238E27FC236}">
                <a16:creationId xmlns:a16="http://schemas.microsoft.com/office/drawing/2014/main" id="{3C7FC62A-5405-4215-901D-892F6E0559D8}"/>
              </a:ext>
            </a:extLst>
          </p:cNvPr>
          <p:cNvGraphicFramePr>
            <a:graphicFrameLocks noGrp="1"/>
          </p:cNvGraphicFramePr>
          <p:nvPr>
            <p:ph idx="1"/>
            <p:extLst>
              <p:ext uri="{D42A27DB-BD31-4B8C-83A1-F6EECF244321}">
                <p14:modId xmlns:p14="http://schemas.microsoft.com/office/powerpoint/2010/main" val="4037382353"/>
              </p:ext>
            </p:extLst>
          </p:nvPr>
        </p:nvGraphicFramePr>
        <p:xfrm>
          <a:off x="4550735" y="609601"/>
          <a:ext cx="7049386" cy="565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18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968911-B7E8-3E47-A6E7-E4D8139BFA50}"/>
              </a:ext>
            </a:extLst>
          </p:cNvPr>
          <p:cNvSpPr>
            <a:spLocks noGrp="1"/>
          </p:cNvSpPr>
          <p:nvPr>
            <p:ph type="title"/>
          </p:nvPr>
        </p:nvSpPr>
        <p:spPr>
          <a:xfrm>
            <a:off x="1050879" y="609601"/>
            <a:ext cx="9810604" cy="1216024"/>
          </a:xfrm>
        </p:spPr>
        <p:txBody>
          <a:bodyPr>
            <a:normAutofit/>
          </a:bodyPr>
          <a:lstStyle/>
          <a:p>
            <a:r>
              <a:rPr lang="en-US"/>
              <a:t>Motivation</a:t>
            </a:r>
            <a:endParaRPr lang="en-US" dirty="0"/>
          </a:p>
        </p:txBody>
      </p:sp>
      <p:sp>
        <p:nvSpPr>
          <p:cNvPr id="20" name="Freeform: Shape 19">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88011C-DBA9-48C7-A7DD-D1A98AB05085}"/>
              </a:ext>
            </a:extLst>
          </p:cNvPr>
          <p:cNvGraphicFramePr>
            <a:graphicFrameLocks noGrp="1"/>
          </p:cNvGraphicFramePr>
          <p:nvPr>
            <p:ph idx="1"/>
            <p:extLst>
              <p:ext uri="{D42A27DB-BD31-4B8C-83A1-F6EECF244321}">
                <p14:modId xmlns:p14="http://schemas.microsoft.com/office/powerpoint/2010/main" val="375855862"/>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161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1CA20-03CD-5240-835A-0399842E42C8}"/>
              </a:ext>
            </a:extLst>
          </p:cNvPr>
          <p:cNvSpPr>
            <a:spLocks noGrp="1"/>
          </p:cNvSpPr>
          <p:nvPr>
            <p:ph type="title"/>
          </p:nvPr>
        </p:nvSpPr>
        <p:spPr>
          <a:xfrm>
            <a:off x="1050879" y="609601"/>
            <a:ext cx="9505664" cy="1216024"/>
          </a:xfrm>
        </p:spPr>
        <p:txBody>
          <a:bodyPr>
            <a:normAutofit/>
          </a:bodyPr>
          <a:lstStyle/>
          <a:p>
            <a:r>
              <a:rPr lang="en-US"/>
              <a:t>Approach: strategies and tools</a:t>
            </a:r>
            <a:endParaRPr lang="en-US" dirty="0"/>
          </a:p>
        </p:txBody>
      </p:sp>
      <p:sp>
        <p:nvSpPr>
          <p:cNvPr id="11" name="Freeform: Shape 10">
            <a:extLst>
              <a:ext uri="{FF2B5EF4-FFF2-40B4-BE49-F238E27FC236}">
                <a16:creationId xmlns:a16="http://schemas.microsoft.com/office/drawing/2014/main" id="{AC2C106E-0A9A-4090-95B9-B7070646D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7" name="Content Placeholder 2">
            <a:extLst>
              <a:ext uri="{FF2B5EF4-FFF2-40B4-BE49-F238E27FC236}">
                <a16:creationId xmlns:a16="http://schemas.microsoft.com/office/drawing/2014/main" id="{316D3D8F-D435-4738-940F-BAD85642B397}"/>
              </a:ext>
            </a:extLst>
          </p:cNvPr>
          <p:cNvGraphicFramePr>
            <a:graphicFrameLocks noGrp="1"/>
          </p:cNvGraphicFramePr>
          <p:nvPr>
            <p:ph idx="1"/>
            <p:extLst>
              <p:ext uri="{D42A27DB-BD31-4B8C-83A1-F6EECF244321}">
                <p14:modId xmlns:p14="http://schemas.microsoft.com/office/powerpoint/2010/main" val="119953980"/>
              </p:ext>
            </p:extLst>
          </p:nvPr>
        </p:nvGraphicFramePr>
        <p:xfrm>
          <a:off x="1050925" y="2157211"/>
          <a:ext cx="9810750" cy="4097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25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D14C3-989E-744F-98FD-96A198302E54}"/>
              </a:ext>
            </a:extLst>
          </p:cNvPr>
          <p:cNvSpPr>
            <a:spLocks noGrp="1"/>
          </p:cNvSpPr>
          <p:nvPr>
            <p:ph type="title"/>
          </p:nvPr>
        </p:nvSpPr>
        <p:spPr>
          <a:xfrm>
            <a:off x="7166335" y="609601"/>
            <a:ext cx="3937094" cy="1216024"/>
          </a:xfrm>
        </p:spPr>
        <p:txBody>
          <a:bodyPr>
            <a:normAutofit/>
          </a:bodyPr>
          <a:lstStyle/>
          <a:p>
            <a:pPr algn="ctr"/>
            <a:r>
              <a:rPr lang="en-US" dirty="0"/>
              <a:t>Statistics</a:t>
            </a:r>
            <a:endParaRPr lang="en-US"/>
          </a:p>
        </p:txBody>
      </p:sp>
      <p:pic>
        <p:nvPicPr>
          <p:cNvPr id="5" name="Picture 4" descr="A picture containing text, container, can&#10;&#10;Description automatically generated">
            <a:extLst>
              <a:ext uri="{FF2B5EF4-FFF2-40B4-BE49-F238E27FC236}">
                <a16:creationId xmlns:a16="http://schemas.microsoft.com/office/drawing/2014/main" id="{D794BF86-2FFA-864F-888F-F5F1255A87FE}"/>
              </a:ext>
            </a:extLst>
          </p:cNvPr>
          <p:cNvPicPr>
            <a:picLocks noChangeAspect="1"/>
          </p:cNvPicPr>
          <p:nvPr/>
        </p:nvPicPr>
        <p:blipFill rotWithShape="1">
          <a:blip r:embed="rId2"/>
          <a:srcRect l="21956" r="14937"/>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234983EE-D533-0A4E-B28A-9CF8187261B2}"/>
              </a:ext>
            </a:extLst>
          </p:cNvPr>
          <p:cNvSpPr>
            <a:spLocks noGrp="1"/>
          </p:cNvSpPr>
          <p:nvPr>
            <p:ph idx="1"/>
          </p:nvPr>
        </p:nvSpPr>
        <p:spPr>
          <a:xfrm>
            <a:off x="7162799" y="2147356"/>
            <a:ext cx="3885061" cy="4107021"/>
          </a:xfrm>
        </p:spPr>
        <p:txBody>
          <a:bodyPr>
            <a:normAutofit/>
          </a:bodyPr>
          <a:lstStyle/>
          <a:p>
            <a:r>
              <a:rPr lang="en-US" dirty="0"/>
              <a:t>Option data available for 4500 different symbols organized by day!</a:t>
            </a:r>
          </a:p>
          <a:p>
            <a:r>
              <a:rPr lang="en-US" dirty="0"/>
              <a:t>Data is MASSIVE! 120GB, 900 million lines in the .csv</a:t>
            </a:r>
          </a:p>
          <a:p>
            <a:r>
              <a:rPr lang="en-US" dirty="0"/>
              <a:t>Fun fact: Austin wasted 80 hours of run time…</a:t>
            </a:r>
          </a:p>
        </p:txBody>
      </p:sp>
    </p:spTree>
    <p:extLst>
      <p:ext uri="{BB962C8B-B14F-4D97-AF65-F5344CB8AC3E}">
        <p14:creationId xmlns:p14="http://schemas.microsoft.com/office/powerpoint/2010/main" val="11228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DB6B36-6D23-4279-BF08-86CFF703E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EF4CD48-9281-4131-995B-E3B17C854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75548"/>
            <a:ext cx="12192000" cy="4582452"/>
          </a:xfrm>
          <a:custGeom>
            <a:avLst/>
            <a:gdLst>
              <a:gd name="connsiteX0" fmla="*/ 2782524 w 12192000"/>
              <a:gd name="connsiteY0" fmla="*/ 394 h 4582452"/>
              <a:gd name="connsiteX1" fmla="*/ 2999719 w 12192000"/>
              <a:gd name="connsiteY1" fmla="*/ 43075 h 4582452"/>
              <a:gd name="connsiteX2" fmla="*/ 3061656 w 12192000"/>
              <a:gd name="connsiteY2" fmla="*/ 42588 h 4582452"/>
              <a:gd name="connsiteX3" fmla="*/ 3069494 w 12192000"/>
              <a:gd name="connsiteY3" fmla="*/ 35859 h 4582452"/>
              <a:gd name="connsiteX4" fmla="*/ 3159577 w 12192000"/>
              <a:gd name="connsiteY4" fmla="*/ 61160 h 4582452"/>
              <a:gd name="connsiteX5" fmla="*/ 3282600 w 12192000"/>
              <a:gd name="connsiteY5" fmla="*/ 45367 h 4582452"/>
              <a:gd name="connsiteX6" fmla="*/ 3374052 w 12192000"/>
              <a:gd name="connsiteY6" fmla="*/ 24976 h 4582452"/>
              <a:gd name="connsiteX7" fmla="*/ 3378934 w 12192000"/>
              <a:gd name="connsiteY7" fmla="*/ 18137 h 4582452"/>
              <a:gd name="connsiteX8" fmla="*/ 3385889 w 12192000"/>
              <a:gd name="connsiteY8" fmla="*/ 18918 h 4582452"/>
              <a:gd name="connsiteX9" fmla="*/ 3389211 w 12192000"/>
              <a:gd name="connsiteY9" fmla="*/ 25828 h 4582452"/>
              <a:gd name="connsiteX10" fmla="*/ 3444184 w 12192000"/>
              <a:gd name="connsiteY10" fmla="*/ 26511 h 4582452"/>
              <a:gd name="connsiteX11" fmla="*/ 3454999 w 12192000"/>
              <a:gd name="connsiteY11" fmla="*/ 14134 h 4582452"/>
              <a:gd name="connsiteX12" fmla="*/ 3453466 w 12192000"/>
              <a:gd name="connsiteY12" fmla="*/ 7930 h 4582452"/>
              <a:gd name="connsiteX13" fmla="*/ 3463009 w 12192000"/>
              <a:gd name="connsiteY13" fmla="*/ 7487 h 4582452"/>
              <a:gd name="connsiteX14" fmla="*/ 3467018 w 12192000"/>
              <a:gd name="connsiteY14" fmla="*/ 6782 h 4582452"/>
              <a:gd name="connsiteX15" fmla="*/ 3478045 w 12192000"/>
              <a:gd name="connsiteY15" fmla="*/ 10611 h 4582452"/>
              <a:gd name="connsiteX16" fmla="*/ 3506989 w 12192000"/>
              <a:gd name="connsiteY16" fmla="*/ 5372 h 4582452"/>
              <a:gd name="connsiteX17" fmla="*/ 3521969 w 12192000"/>
              <a:gd name="connsiteY17" fmla="*/ 11906 h 4582452"/>
              <a:gd name="connsiteX18" fmla="*/ 3569519 w 12192000"/>
              <a:gd name="connsiteY18" fmla="*/ 41509 h 4582452"/>
              <a:gd name="connsiteX19" fmla="*/ 3638316 w 12192000"/>
              <a:gd name="connsiteY19" fmla="*/ 57654 h 4582452"/>
              <a:gd name="connsiteX20" fmla="*/ 3679320 w 12192000"/>
              <a:gd name="connsiteY20" fmla="*/ 67554 h 4582452"/>
              <a:gd name="connsiteX21" fmla="*/ 3799276 w 12192000"/>
              <a:gd name="connsiteY21" fmla="*/ 75386 h 4582452"/>
              <a:gd name="connsiteX22" fmla="*/ 4024540 w 12192000"/>
              <a:gd name="connsiteY22" fmla="*/ 43084 h 4582452"/>
              <a:gd name="connsiteX23" fmla="*/ 4086060 w 12192000"/>
              <a:gd name="connsiteY23" fmla="*/ 46467 h 4582452"/>
              <a:gd name="connsiteX24" fmla="*/ 4092413 w 12192000"/>
              <a:gd name="connsiteY24" fmla="*/ 53530 h 4582452"/>
              <a:gd name="connsiteX25" fmla="*/ 4187473 w 12192000"/>
              <a:gd name="connsiteY25" fmla="*/ 32571 h 4582452"/>
              <a:gd name="connsiteX26" fmla="*/ 4306487 w 12192000"/>
              <a:gd name="connsiteY26" fmla="*/ 54042 h 4582452"/>
              <a:gd name="connsiteX27" fmla="*/ 4393102 w 12192000"/>
              <a:gd name="connsiteY27" fmla="*/ 78610 h 4582452"/>
              <a:gd name="connsiteX28" fmla="*/ 4443041 w 12192000"/>
              <a:gd name="connsiteY28" fmla="*/ 88772 h 4582452"/>
              <a:gd name="connsiteX29" fmla="*/ 4477856 w 12192000"/>
              <a:gd name="connsiteY29" fmla="*/ 100175 h 4582452"/>
              <a:gd name="connsiteX30" fmla="*/ 4574677 w 12192000"/>
              <a:gd name="connsiteY30" fmla="*/ 107631 h 4582452"/>
              <a:gd name="connsiteX31" fmla="*/ 4738595 w 12192000"/>
              <a:gd name="connsiteY31" fmla="*/ 110972 h 4582452"/>
              <a:gd name="connsiteX32" fmla="*/ 4772623 w 12192000"/>
              <a:gd name="connsiteY32" fmla="*/ 113689 h 4582452"/>
              <a:gd name="connsiteX33" fmla="*/ 4798437 w 12192000"/>
              <a:gd name="connsiteY33" fmla="*/ 123987 h 4582452"/>
              <a:gd name="connsiteX34" fmla="*/ 4801426 w 12192000"/>
              <a:gd name="connsiteY34" fmla="*/ 133319 h 4582452"/>
              <a:gd name="connsiteX35" fmla="*/ 4819592 w 12192000"/>
              <a:gd name="connsiteY35" fmla="*/ 136092 h 4582452"/>
              <a:gd name="connsiteX36" fmla="*/ 4823704 w 12192000"/>
              <a:gd name="connsiteY36" fmla="*/ 138493 h 4582452"/>
              <a:gd name="connsiteX37" fmla="*/ 4825195 w 12192000"/>
              <a:gd name="connsiteY37" fmla="*/ 139235 h 4582452"/>
              <a:gd name="connsiteX38" fmla="*/ 4855377 w 12192000"/>
              <a:gd name="connsiteY38" fmla="*/ 139933 h 4582452"/>
              <a:gd name="connsiteX39" fmla="*/ 4864981 w 12192000"/>
              <a:gd name="connsiteY39" fmla="*/ 136638 h 4582452"/>
              <a:gd name="connsiteX40" fmla="*/ 4869194 w 12192000"/>
              <a:gd name="connsiteY40" fmla="*/ 137485 h 4582452"/>
              <a:gd name="connsiteX41" fmla="*/ 4899129 w 12192000"/>
              <a:gd name="connsiteY41" fmla="*/ 128724 h 4582452"/>
              <a:gd name="connsiteX42" fmla="*/ 4979727 w 12192000"/>
              <a:gd name="connsiteY42" fmla="*/ 116438 h 4582452"/>
              <a:gd name="connsiteX43" fmla="*/ 5090538 w 12192000"/>
              <a:gd name="connsiteY43" fmla="*/ 128083 h 4582452"/>
              <a:gd name="connsiteX44" fmla="*/ 5199199 w 12192000"/>
              <a:gd name="connsiteY44" fmla="*/ 106367 h 4582452"/>
              <a:gd name="connsiteX45" fmla="*/ 5239862 w 12192000"/>
              <a:gd name="connsiteY45" fmla="*/ 131030 h 4582452"/>
              <a:gd name="connsiteX46" fmla="*/ 5405165 w 12192000"/>
              <a:gd name="connsiteY46" fmla="*/ 107263 h 4582452"/>
              <a:gd name="connsiteX47" fmla="*/ 5973027 w 12192000"/>
              <a:gd name="connsiteY47" fmla="*/ 14505 h 4582452"/>
              <a:gd name="connsiteX48" fmla="*/ 6243587 w 12192000"/>
              <a:gd name="connsiteY48" fmla="*/ 20308 h 4582452"/>
              <a:gd name="connsiteX49" fmla="*/ 6333684 w 12192000"/>
              <a:gd name="connsiteY49" fmla="*/ 26092 h 4582452"/>
              <a:gd name="connsiteX50" fmla="*/ 6524594 w 12192000"/>
              <a:gd name="connsiteY50" fmla="*/ 62443 h 4582452"/>
              <a:gd name="connsiteX51" fmla="*/ 6701993 w 12192000"/>
              <a:gd name="connsiteY51" fmla="*/ 51745 h 4582452"/>
              <a:gd name="connsiteX52" fmla="*/ 6957361 w 12192000"/>
              <a:gd name="connsiteY52" fmla="*/ 97339 h 4582452"/>
              <a:gd name="connsiteX53" fmla="*/ 7268413 w 12192000"/>
              <a:gd name="connsiteY53" fmla="*/ 175925 h 4582452"/>
              <a:gd name="connsiteX54" fmla="*/ 8385054 w 12192000"/>
              <a:gd name="connsiteY54" fmla="*/ 133195 h 4582452"/>
              <a:gd name="connsiteX55" fmla="*/ 8584350 w 12192000"/>
              <a:gd name="connsiteY55" fmla="*/ 172955 h 4582452"/>
              <a:gd name="connsiteX56" fmla="*/ 8684341 w 12192000"/>
              <a:gd name="connsiteY56" fmla="*/ 199587 h 4582452"/>
              <a:gd name="connsiteX57" fmla="*/ 9008600 w 12192000"/>
              <a:gd name="connsiteY57" fmla="*/ 334202 h 4582452"/>
              <a:gd name="connsiteX58" fmla="*/ 9106061 w 12192000"/>
              <a:gd name="connsiteY58" fmla="*/ 332620 h 4582452"/>
              <a:gd name="connsiteX59" fmla="*/ 9950477 w 12192000"/>
              <a:gd name="connsiteY59" fmla="*/ 794954 h 4582452"/>
              <a:gd name="connsiteX60" fmla="*/ 11109679 w 12192000"/>
              <a:gd name="connsiteY60" fmla="*/ 1202887 h 4582452"/>
              <a:gd name="connsiteX61" fmla="*/ 11327194 w 12192000"/>
              <a:gd name="connsiteY61" fmla="*/ 1329149 h 4582452"/>
              <a:gd name="connsiteX62" fmla="*/ 11490981 w 12192000"/>
              <a:gd name="connsiteY62" fmla="*/ 1367364 h 4582452"/>
              <a:gd name="connsiteX63" fmla="*/ 11656589 w 12192000"/>
              <a:gd name="connsiteY63" fmla="*/ 1459110 h 4582452"/>
              <a:gd name="connsiteX64" fmla="*/ 11762730 w 12192000"/>
              <a:gd name="connsiteY64" fmla="*/ 1484877 h 4582452"/>
              <a:gd name="connsiteX65" fmla="*/ 11907234 w 12192000"/>
              <a:gd name="connsiteY65" fmla="*/ 1475186 h 4582452"/>
              <a:gd name="connsiteX66" fmla="*/ 12097301 w 12192000"/>
              <a:gd name="connsiteY66" fmla="*/ 1446454 h 4582452"/>
              <a:gd name="connsiteX67" fmla="*/ 12168592 w 12192000"/>
              <a:gd name="connsiteY67" fmla="*/ 1434583 h 4582452"/>
              <a:gd name="connsiteX68" fmla="*/ 12192000 w 12192000"/>
              <a:gd name="connsiteY68" fmla="*/ 1428254 h 4582452"/>
              <a:gd name="connsiteX69" fmla="*/ 12192000 w 12192000"/>
              <a:gd name="connsiteY69" fmla="*/ 4582452 h 4582452"/>
              <a:gd name="connsiteX70" fmla="*/ 0 w 12192000"/>
              <a:gd name="connsiteY70" fmla="*/ 4582452 h 4582452"/>
              <a:gd name="connsiteX71" fmla="*/ 0 w 12192000"/>
              <a:gd name="connsiteY71" fmla="*/ 502249 h 4582452"/>
              <a:gd name="connsiteX72" fmla="*/ 26658 w 12192000"/>
              <a:gd name="connsiteY72" fmla="*/ 498850 h 4582452"/>
              <a:gd name="connsiteX73" fmla="*/ 117228 w 12192000"/>
              <a:gd name="connsiteY73" fmla="*/ 490270 h 4582452"/>
              <a:gd name="connsiteX74" fmla="*/ 197716 w 12192000"/>
              <a:gd name="connsiteY74" fmla="*/ 414976 h 4582452"/>
              <a:gd name="connsiteX75" fmla="*/ 287300 w 12192000"/>
              <a:gd name="connsiteY75" fmla="*/ 332486 h 4582452"/>
              <a:gd name="connsiteX76" fmla="*/ 442569 w 12192000"/>
              <a:gd name="connsiteY76" fmla="*/ 268508 h 4582452"/>
              <a:gd name="connsiteX77" fmla="*/ 632547 w 12192000"/>
              <a:gd name="connsiteY77" fmla="*/ 181204 h 4582452"/>
              <a:gd name="connsiteX78" fmla="*/ 735335 w 12192000"/>
              <a:gd name="connsiteY78" fmla="*/ 132652 h 4582452"/>
              <a:gd name="connsiteX79" fmla="*/ 867806 w 12192000"/>
              <a:gd name="connsiteY79" fmla="*/ 164026 h 4582452"/>
              <a:gd name="connsiteX80" fmla="*/ 928403 w 12192000"/>
              <a:gd name="connsiteY80" fmla="*/ 189376 h 4582452"/>
              <a:gd name="connsiteX81" fmla="*/ 959021 w 12192000"/>
              <a:gd name="connsiteY81" fmla="*/ 153917 h 4582452"/>
              <a:gd name="connsiteX82" fmla="*/ 1111027 w 12192000"/>
              <a:gd name="connsiteY82" fmla="*/ 138584 h 4582452"/>
              <a:gd name="connsiteX83" fmla="*/ 1227103 w 12192000"/>
              <a:gd name="connsiteY83" fmla="*/ 167875 h 4582452"/>
              <a:gd name="connsiteX84" fmla="*/ 1297710 w 12192000"/>
              <a:gd name="connsiteY84" fmla="*/ 170873 h 4582452"/>
              <a:gd name="connsiteX85" fmla="*/ 1413052 w 12192000"/>
              <a:gd name="connsiteY85" fmla="*/ 149589 h 4582452"/>
              <a:gd name="connsiteX86" fmla="*/ 1506277 w 12192000"/>
              <a:gd name="connsiteY86" fmla="*/ 170874 h 4582452"/>
              <a:gd name="connsiteX87" fmla="*/ 1624499 w 12192000"/>
              <a:gd name="connsiteY87" fmla="*/ 183437 h 4582452"/>
              <a:gd name="connsiteX88" fmla="*/ 1653990 w 12192000"/>
              <a:gd name="connsiteY88" fmla="*/ 186254 h 4582452"/>
              <a:gd name="connsiteX89" fmla="*/ 1675154 w 12192000"/>
              <a:gd name="connsiteY89" fmla="*/ 179082 h 4582452"/>
              <a:gd name="connsiteX90" fmla="*/ 1801740 w 12192000"/>
              <a:gd name="connsiteY90" fmla="*/ 160320 h 4582452"/>
              <a:gd name="connsiteX91" fmla="*/ 1892809 w 12192000"/>
              <a:gd name="connsiteY91" fmla="*/ 117150 h 4582452"/>
              <a:gd name="connsiteX92" fmla="*/ 2046786 w 12192000"/>
              <a:gd name="connsiteY92" fmla="*/ 90709 h 4582452"/>
              <a:gd name="connsiteX93" fmla="*/ 2200539 w 12192000"/>
              <a:gd name="connsiteY93" fmla="*/ 69177 h 4582452"/>
              <a:gd name="connsiteX94" fmla="*/ 2256839 w 12192000"/>
              <a:gd name="connsiteY94" fmla="*/ 63635 h 4582452"/>
              <a:gd name="connsiteX95" fmla="*/ 2354406 w 12192000"/>
              <a:gd name="connsiteY95" fmla="*/ 43819 h 4582452"/>
              <a:gd name="connsiteX96" fmla="*/ 2418731 w 12192000"/>
              <a:gd name="connsiteY96" fmla="*/ 32403 h 4582452"/>
              <a:gd name="connsiteX97" fmla="*/ 2432820 w 12192000"/>
              <a:gd name="connsiteY97" fmla="*/ 54328 h 4582452"/>
              <a:gd name="connsiteX98" fmla="*/ 2492988 w 12192000"/>
              <a:gd name="connsiteY98" fmla="*/ 50574 h 4582452"/>
              <a:gd name="connsiteX99" fmla="*/ 2546652 w 12192000"/>
              <a:gd name="connsiteY99" fmla="*/ 23348 h 4582452"/>
              <a:gd name="connsiteX100" fmla="*/ 2618568 w 12192000"/>
              <a:gd name="connsiteY100" fmla="*/ 10504 h 4582452"/>
              <a:gd name="connsiteX101" fmla="*/ 2661490 w 12192000"/>
              <a:gd name="connsiteY101" fmla="*/ 2573 h 4582452"/>
              <a:gd name="connsiteX102" fmla="*/ 2782524 w 12192000"/>
              <a:gd name="connsiteY102" fmla="*/ 394 h 458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2192000" h="4582452">
                <a:moveTo>
                  <a:pt x="2782524" y="394"/>
                </a:moveTo>
                <a:cubicBezTo>
                  <a:pt x="2849861" y="8132"/>
                  <a:pt x="2921827" y="7224"/>
                  <a:pt x="2999719" y="43075"/>
                </a:cubicBezTo>
                <a:cubicBezTo>
                  <a:pt x="3016159" y="54416"/>
                  <a:pt x="3043891" y="54196"/>
                  <a:pt x="3061656" y="42588"/>
                </a:cubicBezTo>
                <a:cubicBezTo>
                  <a:pt x="3064714" y="40590"/>
                  <a:pt x="3067354" y="38323"/>
                  <a:pt x="3069494" y="35859"/>
                </a:cubicBezTo>
                <a:cubicBezTo>
                  <a:pt x="3118202" y="62547"/>
                  <a:pt x="3134369" y="41482"/>
                  <a:pt x="3159577" y="61160"/>
                </a:cubicBezTo>
                <a:cubicBezTo>
                  <a:pt x="3220950" y="59479"/>
                  <a:pt x="3259526" y="28301"/>
                  <a:pt x="3282600" y="45367"/>
                </a:cubicBezTo>
                <a:cubicBezTo>
                  <a:pt x="3311832" y="38528"/>
                  <a:pt x="3343982" y="7511"/>
                  <a:pt x="3374052" y="24976"/>
                </a:cubicBezTo>
                <a:cubicBezTo>
                  <a:pt x="3373225" y="20402"/>
                  <a:pt x="3375240" y="18558"/>
                  <a:pt x="3378934" y="18137"/>
                </a:cubicBezTo>
                <a:lnTo>
                  <a:pt x="3385889" y="18918"/>
                </a:lnTo>
                <a:lnTo>
                  <a:pt x="3389211" y="25828"/>
                </a:lnTo>
                <a:cubicBezTo>
                  <a:pt x="3403626" y="49991"/>
                  <a:pt x="3412849" y="23568"/>
                  <a:pt x="3444184" y="26511"/>
                </a:cubicBezTo>
                <a:cubicBezTo>
                  <a:pt x="3459237" y="26479"/>
                  <a:pt x="3457360" y="20006"/>
                  <a:pt x="3454999" y="14134"/>
                </a:cubicBezTo>
                <a:cubicBezTo>
                  <a:pt x="3454488" y="12066"/>
                  <a:pt x="3453976" y="9998"/>
                  <a:pt x="3453466" y="7930"/>
                </a:cubicBezTo>
                <a:lnTo>
                  <a:pt x="3463009" y="7487"/>
                </a:lnTo>
                <a:lnTo>
                  <a:pt x="3467018" y="6782"/>
                </a:lnTo>
                <a:lnTo>
                  <a:pt x="3478045" y="10611"/>
                </a:lnTo>
                <a:cubicBezTo>
                  <a:pt x="3487858" y="10471"/>
                  <a:pt x="3497247" y="4941"/>
                  <a:pt x="3506989" y="5372"/>
                </a:cubicBezTo>
                <a:cubicBezTo>
                  <a:pt x="3511861" y="5586"/>
                  <a:pt x="3516822" y="7292"/>
                  <a:pt x="3521969" y="11906"/>
                </a:cubicBezTo>
                <a:cubicBezTo>
                  <a:pt x="3500944" y="30982"/>
                  <a:pt x="3580010" y="22724"/>
                  <a:pt x="3569519" y="41509"/>
                </a:cubicBezTo>
                <a:cubicBezTo>
                  <a:pt x="3611081" y="21792"/>
                  <a:pt x="3601156" y="57180"/>
                  <a:pt x="3638316" y="57654"/>
                </a:cubicBezTo>
                <a:cubicBezTo>
                  <a:pt x="3659961" y="51783"/>
                  <a:pt x="3671878" y="52983"/>
                  <a:pt x="3679320" y="67554"/>
                </a:cubicBezTo>
                <a:cubicBezTo>
                  <a:pt x="3780774" y="37937"/>
                  <a:pt x="3722369" y="76585"/>
                  <a:pt x="3799276" y="75386"/>
                </a:cubicBezTo>
                <a:cubicBezTo>
                  <a:pt x="3867935" y="70837"/>
                  <a:pt x="3939343" y="75109"/>
                  <a:pt x="4024540" y="43084"/>
                </a:cubicBezTo>
                <a:cubicBezTo>
                  <a:pt x="4043330" y="32570"/>
                  <a:pt x="4070875" y="34086"/>
                  <a:pt x="4086060" y="46467"/>
                </a:cubicBezTo>
                <a:cubicBezTo>
                  <a:pt x="4088674" y="48598"/>
                  <a:pt x="4090814" y="50977"/>
                  <a:pt x="4092413" y="53530"/>
                </a:cubicBezTo>
                <a:cubicBezTo>
                  <a:pt x="4146606" y="29255"/>
                  <a:pt x="4158169" y="50970"/>
                  <a:pt x="4187473" y="32571"/>
                </a:cubicBezTo>
                <a:cubicBezTo>
                  <a:pt x="4248175" y="37116"/>
                  <a:pt x="4279868" y="69943"/>
                  <a:pt x="4306487" y="54042"/>
                </a:cubicBezTo>
                <a:cubicBezTo>
                  <a:pt x="4334104" y="62215"/>
                  <a:pt x="4359433" y="94581"/>
                  <a:pt x="4393102" y="78610"/>
                </a:cubicBezTo>
                <a:cubicBezTo>
                  <a:pt x="4385877" y="96663"/>
                  <a:pt x="4433316" y="73341"/>
                  <a:pt x="4443041" y="88772"/>
                </a:cubicBezTo>
                <a:cubicBezTo>
                  <a:pt x="4448819" y="101575"/>
                  <a:pt x="4464559" y="97484"/>
                  <a:pt x="4477856" y="100175"/>
                </a:cubicBezTo>
                <a:cubicBezTo>
                  <a:pt x="4489623" y="112184"/>
                  <a:pt x="4553764" y="113460"/>
                  <a:pt x="4574677" y="107631"/>
                </a:cubicBezTo>
                <a:cubicBezTo>
                  <a:pt x="4631799" y="83193"/>
                  <a:pt x="4692609" y="129103"/>
                  <a:pt x="4738595" y="110972"/>
                </a:cubicBezTo>
                <a:cubicBezTo>
                  <a:pt x="4751486" y="109970"/>
                  <a:pt x="4762630" y="111152"/>
                  <a:pt x="4772623" y="113689"/>
                </a:cubicBezTo>
                <a:lnTo>
                  <a:pt x="4798437" y="123987"/>
                </a:lnTo>
                <a:lnTo>
                  <a:pt x="4801426" y="133319"/>
                </a:lnTo>
                <a:lnTo>
                  <a:pt x="4819592" y="136092"/>
                </a:lnTo>
                <a:lnTo>
                  <a:pt x="4823704" y="138493"/>
                </a:lnTo>
                <a:lnTo>
                  <a:pt x="4825195" y="139235"/>
                </a:lnTo>
                <a:lnTo>
                  <a:pt x="4855377" y="139933"/>
                </a:lnTo>
                <a:lnTo>
                  <a:pt x="4864981" y="136638"/>
                </a:lnTo>
                <a:lnTo>
                  <a:pt x="4869194" y="137485"/>
                </a:lnTo>
                <a:lnTo>
                  <a:pt x="4899129" y="128724"/>
                </a:lnTo>
                <a:cubicBezTo>
                  <a:pt x="4925366" y="119718"/>
                  <a:pt x="4952397" y="110410"/>
                  <a:pt x="4979727" y="116438"/>
                </a:cubicBezTo>
                <a:lnTo>
                  <a:pt x="5090538" y="128083"/>
                </a:lnTo>
                <a:cubicBezTo>
                  <a:pt x="5091044" y="127833"/>
                  <a:pt x="5198695" y="106616"/>
                  <a:pt x="5199199" y="106367"/>
                </a:cubicBezTo>
                <a:cubicBezTo>
                  <a:pt x="5208231" y="105810"/>
                  <a:pt x="5223768" y="127168"/>
                  <a:pt x="5239862" y="131030"/>
                </a:cubicBezTo>
                <a:lnTo>
                  <a:pt x="5405165" y="107263"/>
                </a:lnTo>
                <a:cubicBezTo>
                  <a:pt x="5535422" y="88884"/>
                  <a:pt x="5767648" y="35344"/>
                  <a:pt x="5973027" y="14505"/>
                </a:cubicBezTo>
                <a:cubicBezTo>
                  <a:pt x="6149187" y="10405"/>
                  <a:pt x="6095956" y="65577"/>
                  <a:pt x="6243587" y="20308"/>
                </a:cubicBezTo>
                <a:cubicBezTo>
                  <a:pt x="6251541" y="17483"/>
                  <a:pt x="6316307" y="24479"/>
                  <a:pt x="6333684" y="26092"/>
                </a:cubicBezTo>
                <a:cubicBezTo>
                  <a:pt x="6455330" y="37381"/>
                  <a:pt x="6480371" y="34647"/>
                  <a:pt x="6524594" y="62443"/>
                </a:cubicBezTo>
                <a:cubicBezTo>
                  <a:pt x="6703626" y="57298"/>
                  <a:pt x="6501799" y="46780"/>
                  <a:pt x="6701993" y="51745"/>
                </a:cubicBezTo>
                <a:cubicBezTo>
                  <a:pt x="6785735" y="112479"/>
                  <a:pt x="6849632" y="85702"/>
                  <a:pt x="6957361" y="97339"/>
                </a:cubicBezTo>
                <a:cubicBezTo>
                  <a:pt x="7077727" y="97171"/>
                  <a:pt x="7161639" y="169735"/>
                  <a:pt x="7268413" y="175925"/>
                </a:cubicBezTo>
                <a:cubicBezTo>
                  <a:pt x="7315714" y="184495"/>
                  <a:pt x="8335549" y="125386"/>
                  <a:pt x="8385054" y="133195"/>
                </a:cubicBezTo>
                <a:lnTo>
                  <a:pt x="8584350" y="172955"/>
                </a:lnTo>
                <a:lnTo>
                  <a:pt x="8684341" y="199587"/>
                </a:lnTo>
                <a:cubicBezTo>
                  <a:pt x="8755050" y="226462"/>
                  <a:pt x="8938313" y="312030"/>
                  <a:pt x="9008600" y="334202"/>
                </a:cubicBezTo>
                <a:cubicBezTo>
                  <a:pt x="9019984" y="330076"/>
                  <a:pt x="9096828" y="338089"/>
                  <a:pt x="9106061" y="332620"/>
                </a:cubicBezTo>
                <a:cubicBezTo>
                  <a:pt x="9263041" y="409410"/>
                  <a:pt x="9721812" y="681736"/>
                  <a:pt x="9950477" y="794954"/>
                </a:cubicBezTo>
                <a:cubicBezTo>
                  <a:pt x="10099279" y="799039"/>
                  <a:pt x="11075919" y="1215896"/>
                  <a:pt x="11109679" y="1202887"/>
                </a:cubicBezTo>
                <a:cubicBezTo>
                  <a:pt x="11253855" y="1312360"/>
                  <a:pt x="11263644" y="1301737"/>
                  <a:pt x="11327194" y="1329149"/>
                </a:cubicBezTo>
                <a:cubicBezTo>
                  <a:pt x="11390743" y="1356562"/>
                  <a:pt x="11429961" y="1342032"/>
                  <a:pt x="11490981" y="1367364"/>
                </a:cubicBezTo>
                <a:cubicBezTo>
                  <a:pt x="11552001" y="1392696"/>
                  <a:pt x="11585592" y="1433403"/>
                  <a:pt x="11656589" y="1459110"/>
                </a:cubicBezTo>
                <a:cubicBezTo>
                  <a:pt x="11672385" y="1460354"/>
                  <a:pt x="11746935" y="1483632"/>
                  <a:pt x="11762730" y="1484877"/>
                </a:cubicBezTo>
                <a:lnTo>
                  <a:pt x="11907234" y="1475186"/>
                </a:lnTo>
                <a:cubicBezTo>
                  <a:pt x="11928018" y="1493892"/>
                  <a:pt x="12059326" y="1426351"/>
                  <a:pt x="12097301" y="1446454"/>
                </a:cubicBezTo>
                <a:cubicBezTo>
                  <a:pt x="12130425" y="1440491"/>
                  <a:pt x="12152650" y="1437305"/>
                  <a:pt x="12168592" y="1434583"/>
                </a:cubicBezTo>
                <a:lnTo>
                  <a:pt x="12192000" y="1428254"/>
                </a:lnTo>
                <a:lnTo>
                  <a:pt x="12192000" y="4582452"/>
                </a:lnTo>
                <a:lnTo>
                  <a:pt x="0" y="4582452"/>
                </a:lnTo>
                <a:lnTo>
                  <a:pt x="0" y="502249"/>
                </a:lnTo>
                <a:lnTo>
                  <a:pt x="26658" y="498850"/>
                </a:lnTo>
                <a:cubicBezTo>
                  <a:pt x="53543" y="495845"/>
                  <a:pt x="83450" y="492951"/>
                  <a:pt x="117228" y="490270"/>
                </a:cubicBezTo>
                <a:cubicBezTo>
                  <a:pt x="156589" y="507996"/>
                  <a:pt x="88161" y="422256"/>
                  <a:pt x="197716" y="414976"/>
                </a:cubicBezTo>
                <a:lnTo>
                  <a:pt x="287300" y="332486"/>
                </a:lnTo>
                <a:lnTo>
                  <a:pt x="442569" y="268508"/>
                </a:lnTo>
                <a:cubicBezTo>
                  <a:pt x="497662" y="243295"/>
                  <a:pt x="582529" y="197726"/>
                  <a:pt x="632547" y="181204"/>
                </a:cubicBezTo>
                <a:cubicBezTo>
                  <a:pt x="634349" y="209388"/>
                  <a:pt x="721914" y="107222"/>
                  <a:pt x="735335" y="132652"/>
                </a:cubicBezTo>
                <a:cubicBezTo>
                  <a:pt x="732464" y="177245"/>
                  <a:pt x="825860" y="150882"/>
                  <a:pt x="867806" y="164026"/>
                </a:cubicBezTo>
                <a:cubicBezTo>
                  <a:pt x="899984" y="173480"/>
                  <a:pt x="913201" y="191061"/>
                  <a:pt x="928403" y="189376"/>
                </a:cubicBezTo>
                <a:cubicBezTo>
                  <a:pt x="961543" y="190533"/>
                  <a:pt x="955382" y="169666"/>
                  <a:pt x="959021" y="153917"/>
                </a:cubicBezTo>
                <a:cubicBezTo>
                  <a:pt x="992066" y="189943"/>
                  <a:pt x="1053368" y="148031"/>
                  <a:pt x="1111027" y="138584"/>
                </a:cubicBezTo>
                <a:cubicBezTo>
                  <a:pt x="1145385" y="136440"/>
                  <a:pt x="1195305" y="207229"/>
                  <a:pt x="1227103" y="167875"/>
                </a:cubicBezTo>
                <a:cubicBezTo>
                  <a:pt x="1248010" y="176242"/>
                  <a:pt x="1278870" y="138976"/>
                  <a:pt x="1297710" y="170873"/>
                </a:cubicBezTo>
                <a:cubicBezTo>
                  <a:pt x="1350352" y="155650"/>
                  <a:pt x="1367607" y="171168"/>
                  <a:pt x="1413052" y="149589"/>
                </a:cubicBezTo>
                <a:cubicBezTo>
                  <a:pt x="1469974" y="142574"/>
                  <a:pt x="1427686" y="191179"/>
                  <a:pt x="1506277" y="170874"/>
                </a:cubicBezTo>
                <a:cubicBezTo>
                  <a:pt x="1542904" y="181865"/>
                  <a:pt x="1583620" y="186190"/>
                  <a:pt x="1624499" y="183437"/>
                </a:cubicBezTo>
                <a:cubicBezTo>
                  <a:pt x="1626352" y="173292"/>
                  <a:pt x="1645842" y="184613"/>
                  <a:pt x="1653990" y="186254"/>
                </a:cubicBezTo>
                <a:cubicBezTo>
                  <a:pt x="1652338" y="180029"/>
                  <a:pt x="1667910" y="174758"/>
                  <a:pt x="1675154" y="179082"/>
                </a:cubicBezTo>
                <a:cubicBezTo>
                  <a:pt x="1803626" y="184200"/>
                  <a:pt x="1718674" y="135774"/>
                  <a:pt x="1801740" y="160320"/>
                </a:cubicBezTo>
                <a:cubicBezTo>
                  <a:pt x="1852880" y="160711"/>
                  <a:pt x="1832935" y="89126"/>
                  <a:pt x="1892809" y="117150"/>
                </a:cubicBezTo>
                <a:cubicBezTo>
                  <a:pt x="1953632" y="109654"/>
                  <a:pt x="1985421" y="78539"/>
                  <a:pt x="2046786" y="90709"/>
                </a:cubicBezTo>
                <a:cubicBezTo>
                  <a:pt x="2103701" y="83577"/>
                  <a:pt x="2149982" y="66720"/>
                  <a:pt x="2200539" y="69177"/>
                </a:cubicBezTo>
                <a:cubicBezTo>
                  <a:pt x="2217709" y="58197"/>
                  <a:pt x="2235223" y="52567"/>
                  <a:pt x="2256839" y="63635"/>
                </a:cubicBezTo>
                <a:cubicBezTo>
                  <a:pt x="2308895" y="53224"/>
                  <a:pt x="2316542" y="33049"/>
                  <a:pt x="2354406" y="43819"/>
                </a:cubicBezTo>
                <a:cubicBezTo>
                  <a:pt x="2382991" y="-1065"/>
                  <a:pt x="2382377" y="34075"/>
                  <a:pt x="2418731" y="32403"/>
                </a:cubicBezTo>
                <a:cubicBezTo>
                  <a:pt x="2448671" y="33878"/>
                  <a:pt x="2405700" y="57811"/>
                  <a:pt x="2432820" y="54328"/>
                </a:cubicBezTo>
                <a:cubicBezTo>
                  <a:pt x="2457053" y="39206"/>
                  <a:pt x="2468545" y="67978"/>
                  <a:pt x="2492988" y="50574"/>
                </a:cubicBezTo>
                <a:cubicBezTo>
                  <a:pt x="2476164" y="30611"/>
                  <a:pt x="2553060" y="42528"/>
                  <a:pt x="2546652" y="23348"/>
                </a:cubicBezTo>
                <a:cubicBezTo>
                  <a:pt x="2583774" y="44911"/>
                  <a:pt x="2581494" y="9235"/>
                  <a:pt x="2618568" y="10504"/>
                </a:cubicBezTo>
                <a:cubicBezTo>
                  <a:pt x="2638844" y="17357"/>
                  <a:pt x="2650959" y="16720"/>
                  <a:pt x="2661490" y="2573"/>
                </a:cubicBezTo>
                <a:cubicBezTo>
                  <a:pt x="2756076" y="36787"/>
                  <a:pt x="2706264" y="-4399"/>
                  <a:pt x="2782524" y="3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CEA51-FDD2-0D40-A9D2-B33943916CAE}"/>
              </a:ext>
            </a:extLst>
          </p:cNvPr>
          <p:cNvSpPr>
            <a:spLocks noGrp="1"/>
          </p:cNvSpPr>
          <p:nvPr>
            <p:ph type="title"/>
          </p:nvPr>
        </p:nvSpPr>
        <p:spPr>
          <a:xfrm>
            <a:off x="1050878" y="603622"/>
            <a:ext cx="5602759" cy="1696026"/>
          </a:xfrm>
        </p:spPr>
        <p:txBody>
          <a:bodyPr>
            <a:normAutofit/>
          </a:bodyPr>
          <a:lstStyle/>
          <a:p>
            <a:r>
              <a:rPr lang="en-US" dirty="0"/>
              <a:t>research</a:t>
            </a:r>
          </a:p>
        </p:txBody>
      </p:sp>
      <p:sp>
        <p:nvSpPr>
          <p:cNvPr id="3" name="Content Placeholder 2">
            <a:extLst>
              <a:ext uri="{FF2B5EF4-FFF2-40B4-BE49-F238E27FC236}">
                <a16:creationId xmlns:a16="http://schemas.microsoft.com/office/drawing/2014/main" id="{E62FDD18-FF93-994A-B07E-EEB97B4D41C5}"/>
              </a:ext>
            </a:extLst>
          </p:cNvPr>
          <p:cNvSpPr>
            <a:spLocks noGrp="1"/>
          </p:cNvSpPr>
          <p:nvPr>
            <p:ph idx="1"/>
          </p:nvPr>
        </p:nvSpPr>
        <p:spPr>
          <a:xfrm>
            <a:off x="1050879" y="2726493"/>
            <a:ext cx="5602757" cy="3527884"/>
          </a:xfrm>
        </p:spPr>
        <p:txBody>
          <a:bodyPr>
            <a:normAutofit/>
          </a:bodyPr>
          <a:lstStyle/>
          <a:p>
            <a:r>
              <a:rPr lang="en-US" dirty="0"/>
              <a:t>We then attempted to test which signals, technical indicators and parameters work best to offer insight to the various option strategies.</a:t>
            </a:r>
          </a:p>
          <a:p>
            <a:pPr marL="0" indent="0">
              <a:buNone/>
            </a:pPr>
            <a:endParaRPr lang="en-US" dirty="0"/>
          </a:p>
        </p:txBody>
      </p:sp>
      <p:sp>
        <p:nvSpPr>
          <p:cNvPr id="15" name="Freeform: Shape 14">
            <a:extLst>
              <a:ext uri="{FF2B5EF4-FFF2-40B4-BE49-F238E27FC236}">
                <a16:creationId xmlns:a16="http://schemas.microsoft.com/office/drawing/2014/main" id="{5ABDA325-4B50-4FFB-81B9-95576831F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1809" y="583892"/>
            <a:ext cx="4146651" cy="5702607"/>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6">
            <a:extLst>
              <a:ext uri="{FF2B5EF4-FFF2-40B4-BE49-F238E27FC236}">
                <a16:creationId xmlns:a16="http://schemas.microsoft.com/office/drawing/2014/main" id="{F2A49241-8E10-49A1-B30C-2A0230F6A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91941" y="255400"/>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Test tubes">
            <a:extLst>
              <a:ext uri="{FF2B5EF4-FFF2-40B4-BE49-F238E27FC236}">
                <a16:creationId xmlns:a16="http://schemas.microsoft.com/office/drawing/2014/main" id="{EBEB0470-AC26-4989-AC97-7CC1093D85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6702" y="1616016"/>
            <a:ext cx="3634596" cy="3634596"/>
          </a:xfrm>
          <a:prstGeom prst="rect">
            <a:avLst/>
          </a:prstGeom>
        </p:spPr>
      </p:pic>
    </p:spTree>
    <p:extLst>
      <p:ext uri="{BB962C8B-B14F-4D97-AF65-F5344CB8AC3E}">
        <p14:creationId xmlns:p14="http://schemas.microsoft.com/office/powerpoint/2010/main" val="193945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403C4-9D80-4D42-94CA-B54B02DCFBF0}"/>
              </a:ext>
            </a:extLst>
          </p:cNvPr>
          <p:cNvSpPr>
            <a:spLocks noGrp="1"/>
          </p:cNvSpPr>
          <p:nvPr>
            <p:ph type="title"/>
          </p:nvPr>
        </p:nvSpPr>
        <p:spPr>
          <a:xfrm>
            <a:off x="5177859" y="609601"/>
            <a:ext cx="5683623" cy="1216024"/>
          </a:xfrm>
        </p:spPr>
        <p:txBody>
          <a:bodyPr>
            <a:normAutofit/>
          </a:bodyPr>
          <a:lstStyle/>
          <a:p>
            <a:r>
              <a:rPr lang="en-US" dirty="0"/>
              <a:t>Example strategies</a:t>
            </a:r>
          </a:p>
        </p:txBody>
      </p:sp>
      <p:pic>
        <p:nvPicPr>
          <p:cNvPr id="5" name="Picture 4" descr="Stock exchange numbers">
            <a:extLst>
              <a:ext uri="{FF2B5EF4-FFF2-40B4-BE49-F238E27FC236}">
                <a16:creationId xmlns:a16="http://schemas.microsoft.com/office/drawing/2014/main" id="{7FA1309D-CAF1-4113-B020-052205FD30B6}"/>
              </a:ext>
            </a:extLst>
          </p:cNvPr>
          <p:cNvPicPr>
            <a:picLocks noChangeAspect="1"/>
          </p:cNvPicPr>
          <p:nvPr/>
        </p:nvPicPr>
        <p:blipFill rotWithShape="1">
          <a:blip r:embed="rId2"/>
          <a:srcRect l="28424" r="26943"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9220FEB1-ABF5-A844-875D-AACBEA941A8C}"/>
              </a:ext>
            </a:extLst>
          </p:cNvPr>
          <p:cNvSpPr>
            <a:spLocks noGrp="1"/>
          </p:cNvSpPr>
          <p:nvPr>
            <p:ph idx="1"/>
          </p:nvPr>
        </p:nvSpPr>
        <p:spPr>
          <a:xfrm>
            <a:off x="5177859" y="2147356"/>
            <a:ext cx="5683624" cy="4107021"/>
          </a:xfrm>
        </p:spPr>
        <p:txBody>
          <a:bodyPr>
            <a:noAutofit/>
          </a:bodyPr>
          <a:lstStyle/>
          <a:p>
            <a:pPr lvl="2"/>
            <a:r>
              <a:rPr lang="en-US" sz="2400" dirty="0"/>
              <a:t>Selling Put Credit Spreads</a:t>
            </a:r>
          </a:p>
          <a:p>
            <a:pPr lvl="2"/>
            <a:r>
              <a:rPr lang="en-US" sz="2400" dirty="0"/>
              <a:t>LEAPS</a:t>
            </a:r>
          </a:p>
          <a:p>
            <a:pPr lvl="2"/>
            <a:r>
              <a:rPr lang="en-US" sz="2400" dirty="0"/>
              <a:t>LEAPS/Call Calendar Spreads</a:t>
            </a:r>
          </a:p>
          <a:p>
            <a:pPr lvl="2"/>
            <a:r>
              <a:rPr lang="en-US" sz="2400" dirty="0"/>
              <a:t>Underlying</a:t>
            </a:r>
          </a:p>
          <a:p>
            <a:pPr lvl="2"/>
            <a:r>
              <a:rPr lang="en-US" sz="2400" dirty="0"/>
              <a:t>Underlying/Covered (Short) Calls</a:t>
            </a:r>
          </a:p>
          <a:p>
            <a:pPr lvl="2"/>
            <a:r>
              <a:rPr lang="en-US" sz="2400" dirty="0"/>
              <a:t>Underlying/Selling (Short) Puts</a:t>
            </a:r>
          </a:p>
        </p:txBody>
      </p:sp>
    </p:spTree>
    <p:extLst>
      <p:ext uri="{BB962C8B-B14F-4D97-AF65-F5344CB8AC3E}">
        <p14:creationId xmlns:p14="http://schemas.microsoft.com/office/powerpoint/2010/main" val="39200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49728D-AFF4-4FD2-A8CA-12A371ACC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6F13BD0-05D9-4C62-84D1-5B5C8C1EC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27689"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127689" h="6858000">
                <a:moveTo>
                  <a:pt x="0" y="0"/>
                </a:moveTo>
                <a:lnTo>
                  <a:pt x="4965888" y="0"/>
                </a:lnTo>
                <a:lnTo>
                  <a:pt x="4967767" y="7930"/>
                </a:lnTo>
                <a:cubicBezTo>
                  <a:pt x="4971201" y="21562"/>
                  <a:pt x="4974810" y="33728"/>
                  <a:pt x="4979444" y="43921"/>
                </a:cubicBezTo>
                <a:cubicBezTo>
                  <a:pt x="4985485" y="79063"/>
                  <a:pt x="5004752" y="75153"/>
                  <a:pt x="5021173" y="123738"/>
                </a:cubicBezTo>
                <a:cubicBezTo>
                  <a:pt x="5017020" y="148462"/>
                  <a:pt x="5076148" y="247006"/>
                  <a:pt x="5075458" y="264355"/>
                </a:cubicBezTo>
                <a:cubicBezTo>
                  <a:pt x="5080172" y="263373"/>
                  <a:pt x="5084375" y="273006"/>
                  <a:pt x="5081175" y="277448"/>
                </a:cubicBezTo>
                <a:cubicBezTo>
                  <a:pt x="5078869" y="356637"/>
                  <a:pt x="5114661" y="304542"/>
                  <a:pt x="5097011" y="355616"/>
                </a:cubicBezTo>
                <a:cubicBezTo>
                  <a:pt x="5097344" y="387149"/>
                  <a:pt x="5151562" y="375276"/>
                  <a:pt x="5130982" y="412030"/>
                </a:cubicBezTo>
                <a:cubicBezTo>
                  <a:pt x="5137437" y="449579"/>
                  <a:pt x="5161503" y="469367"/>
                  <a:pt x="5153000" y="507134"/>
                </a:cubicBezTo>
                <a:cubicBezTo>
                  <a:pt x="5159130" y="542272"/>
                  <a:pt x="5172528" y="570912"/>
                  <a:pt x="5171282" y="602071"/>
                </a:cubicBezTo>
                <a:cubicBezTo>
                  <a:pt x="5179848" y="612727"/>
                  <a:pt x="5184350" y="623560"/>
                  <a:pt x="5176196" y="636822"/>
                </a:cubicBezTo>
                <a:lnTo>
                  <a:pt x="5189051" y="782518"/>
                </a:lnTo>
                <a:cubicBezTo>
                  <a:pt x="5204031" y="772261"/>
                  <a:pt x="5195913" y="819606"/>
                  <a:pt x="5210428" y="815772"/>
                </a:cubicBezTo>
                <a:cubicBezTo>
                  <a:pt x="5194483" y="838533"/>
                  <a:pt x="5221596" y="837339"/>
                  <a:pt x="5221088" y="860193"/>
                </a:cubicBezTo>
                <a:cubicBezTo>
                  <a:pt x="5224484" y="884457"/>
                  <a:pt x="5234151" y="922215"/>
                  <a:pt x="5230806" y="961354"/>
                </a:cubicBezTo>
                <a:cubicBezTo>
                  <a:pt x="5225751" y="1002829"/>
                  <a:pt x="5227328" y="1047212"/>
                  <a:pt x="5201018" y="1095027"/>
                </a:cubicBezTo>
                <a:cubicBezTo>
                  <a:pt x="5192594" y="1105100"/>
                  <a:pt x="5193101" y="1122201"/>
                  <a:pt x="5202153" y="1133224"/>
                </a:cubicBezTo>
                <a:cubicBezTo>
                  <a:pt x="5203711" y="1135121"/>
                  <a:pt x="5205468" y="1136762"/>
                  <a:pt x="5207370" y="1138097"/>
                </a:cubicBezTo>
                <a:cubicBezTo>
                  <a:pt x="5187666" y="1167974"/>
                  <a:pt x="5203894" y="1178068"/>
                  <a:pt x="5189234" y="1193495"/>
                </a:cubicBezTo>
                <a:cubicBezTo>
                  <a:pt x="5191271" y="1231351"/>
                  <a:pt x="5215468" y="1255324"/>
                  <a:pt x="5202769" y="1269450"/>
                </a:cubicBezTo>
                <a:cubicBezTo>
                  <a:pt x="5208891" y="1296866"/>
                  <a:pt x="5220794" y="1339415"/>
                  <a:pt x="5225968" y="1357994"/>
                </a:cubicBezTo>
                <a:cubicBezTo>
                  <a:pt x="5235560" y="1363307"/>
                  <a:pt x="5232085" y="1372395"/>
                  <a:pt x="5233819" y="1380922"/>
                </a:cubicBezTo>
                <a:cubicBezTo>
                  <a:pt x="5242666" y="1389799"/>
                  <a:pt x="5242140" y="1429309"/>
                  <a:pt x="5237226" y="1441327"/>
                </a:cubicBezTo>
                <a:lnTo>
                  <a:pt x="5255653" y="1524712"/>
                </a:lnTo>
                <a:lnTo>
                  <a:pt x="5263491" y="1642938"/>
                </a:lnTo>
                <a:cubicBezTo>
                  <a:pt x="5233312" y="1645260"/>
                  <a:pt x="5288520" y="1697357"/>
                  <a:pt x="5261314" y="1689177"/>
                </a:cubicBezTo>
                <a:cubicBezTo>
                  <a:pt x="5268201" y="1720862"/>
                  <a:pt x="5229281" y="1738425"/>
                  <a:pt x="5259788" y="1768516"/>
                </a:cubicBezTo>
                <a:cubicBezTo>
                  <a:pt x="5250286" y="1824969"/>
                  <a:pt x="5279958" y="1903508"/>
                  <a:pt x="5255696" y="1953770"/>
                </a:cubicBezTo>
                <a:cubicBezTo>
                  <a:pt x="5254497" y="2018939"/>
                  <a:pt x="5251158" y="2034824"/>
                  <a:pt x="5252592" y="2092210"/>
                </a:cubicBezTo>
                <a:cubicBezTo>
                  <a:pt x="5258568" y="2139817"/>
                  <a:pt x="5240206" y="2181656"/>
                  <a:pt x="5264303" y="2225157"/>
                </a:cubicBezTo>
                <a:cubicBezTo>
                  <a:pt x="5260297" y="2228216"/>
                  <a:pt x="5257274" y="2231958"/>
                  <a:pt x="5254949" y="2236160"/>
                </a:cubicBezTo>
                <a:lnTo>
                  <a:pt x="5250104" y="2249166"/>
                </a:lnTo>
                <a:lnTo>
                  <a:pt x="5251214" y="2250944"/>
                </a:lnTo>
                <a:cubicBezTo>
                  <a:pt x="5253477" y="2258683"/>
                  <a:pt x="5252724" y="2263338"/>
                  <a:pt x="5250644" y="2266619"/>
                </a:cubicBezTo>
                <a:lnTo>
                  <a:pt x="5293877" y="2368649"/>
                </a:lnTo>
                <a:lnTo>
                  <a:pt x="5311338" y="2404034"/>
                </a:lnTo>
                <a:cubicBezTo>
                  <a:pt x="5310997" y="2405674"/>
                  <a:pt x="5338704" y="2463412"/>
                  <a:pt x="5338366" y="2465052"/>
                </a:cubicBezTo>
                <a:cubicBezTo>
                  <a:pt x="5342744" y="2497318"/>
                  <a:pt x="5359740" y="2532873"/>
                  <a:pt x="5371263" y="2586413"/>
                </a:cubicBezTo>
                <a:lnTo>
                  <a:pt x="5407503" y="2786290"/>
                </a:lnTo>
                <a:cubicBezTo>
                  <a:pt x="5407454" y="2786708"/>
                  <a:pt x="5407404" y="2787125"/>
                  <a:pt x="5407356" y="2787545"/>
                </a:cubicBezTo>
                <a:lnTo>
                  <a:pt x="5411130" y="2788640"/>
                </a:lnTo>
                <a:lnTo>
                  <a:pt x="5416439" y="2805666"/>
                </a:lnTo>
                <a:lnTo>
                  <a:pt x="5416589" y="2810822"/>
                </a:lnTo>
                <a:cubicBezTo>
                  <a:pt x="5416997" y="2814266"/>
                  <a:pt x="5417656" y="2816415"/>
                  <a:pt x="5418542" y="2817745"/>
                </a:cubicBezTo>
                <a:lnTo>
                  <a:pt x="5418847" y="2817825"/>
                </a:lnTo>
                <a:lnTo>
                  <a:pt x="5457023" y="2858292"/>
                </a:lnTo>
                <a:cubicBezTo>
                  <a:pt x="5466876" y="2878841"/>
                  <a:pt x="5469564" y="2932280"/>
                  <a:pt x="5479298" y="2947791"/>
                </a:cubicBezTo>
                <a:lnTo>
                  <a:pt x="5481770" y="2951352"/>
                </a:lnTo>
                <a:cubicBezTo>
                  <a:pt x="5482228" y="2957449"/>
                  <a:pt x="5482439" y="2978179"/>
                  <a:pt x="5482045" y="2984371"/>
                </a:cubicBezTo>
                <a:cubicBezTo>
                  <a:pt x="5482168" y="2990940"/>
                  <a:pt x="5482292" y="2997510"/>
                  <a:pt x="5482415" y="3004079"/>
                </a:cubicBezTo>
                <a:cubicBezTo>
                  <a:pt x="5482112" y="3034481"/>
                  <a:pt x="5504247" y="3092933"/>
                  <a:pt x="5503944" y="3123335"/>
                </a:cubicBezTo>
                <a:cubicBezTo>
                  <a:pt x="5512347" y="3181628"/>
                  <a:pt x="5502720" y="3208390"/>
                  <a:pt x="5516007" y="3258473"/>
                </a:cubicBezTo>
                <a:cubicBezTo>
                  <a:pt x="5517209" y="3275473"/>
                  <a:pt x="5557675" y="3358410"/>
                  <a:pt x="5566839" y="3345295"/>
                </a:cubicBezTo>
                <a:cubicBezTo>
                  <a:pt x="5558189" y="3388122"/>
                  <a:pt x="5575932" y="3469179"/>
                  <a:pt x="5589758" y="3506453"/>
                </a:cubicBezTo>
                <a:lnTo>
                  <a:pt x="5596144" y="3534624"/>
                </a:lnTo>
                <a:lnTo>
                  <a:pt x="5597750" y="3534129"/>
                </a:lnTo>
                <a:lnTo>
                  <a:pt x="5599700" y="3547221"/>
                </a:lnTo>
                <a:lnTo>
                  <a:pt x="5615031" y="3557482"/>
                </a:lnTo>
                <a:cubicBezTo>
                  <a:pt x="5622322" y="3565237"/>
                  <a:pt x="5608117" y="3566741"/>
                  <a:pt x="5618377" y="3588431"/>
                </a:cubicBezTo>
                <a:lnTo>
                  <a:pt x="5612155" y="3589869"/>
                </a:lnTo>
                <a:lnTo>
                  <a:pt x="5620843" y="3606745"/>
                </a:lnTo>
                <a:cubicBezTo>
                  <a:pt x="5634271" y="3628477"/>
                  <a:pt x="5649623" y="3650128"/>
                  <a:pt x="5655472" y="3678877"/>
                </a:cubicBezTo>
                <a:cubicBezTo>
                  <a:pt x="5693455" y="3693882"/>
                  <a:pt x="5662980" y="3690858"/>
                  <a:pt x="5680448" y="3717760"/>
                </a:cubicBezTo>
                <a:cubicBezTo>
                  <a:pt x="5653248" y="3721999"/>
                  <a:pt x="5709119" y="3746558"/>
                  <a:pt x="5683015" y="3762025"/>
                </a:cubicBezTo>
                <a:cubicBezTo>
                  <a:pt x="5687021" y="3766429"/>
                  <a:pt x="5691727" y="3770209"/>
                  <a:pt x="5696643" y="3773888"/>
                </a:cubicBezTo>
                <a:lnTo>
                  <a:pt x="5699203" y="3775823"/>
                </a:lnTo>
                <a:lnTo>
                  <a:pt x="5704824" y="3785966"/>
                </a:lnTo>
                <a:lnTo>
                  <a:pt x="5712204" y="3785830"/>
                </a:lnTo>
                <a:lnTo>
                  <a:pt x="5724816" y="3798949"/>
                </a:lnTo>
                <a:cubicBezTo>
                  <a:pt x="5728644" y="3804324"/>
                  <a:pt x="5731713" y="3810654"/>
                  <a:pt x="5733539" y="3818457"/>
                </a:cubicBezTo>
                <a:cubicBezTo>
                  <a:pt x="5729478" y="3849252"/>
                  <a:pt x="5774934" y="3875758"/>
                  <a:pt x="5768491" y="3914399"/>
                </a:cubicBezTo>
                <a:cubicBezTo>
                  <a:pt x="5768399" y="3927909"/>
                  <a:pt x="5782052" y="3965459"/>
                  <a:pt x="5793123" y="3969952"/>
                </a:cubicBezTo>
                <a:cubicBezTo>
                  <a:pt x="5797717" y="3977244"/>
                  <a:pt x="5797864" y="3987352"/>
                  <a:pt x="5808321" y="3988153"/>
                </a:cubicBezTo>
                <a:cubicBezTo>
                  <a:pt x="5821475" y="3990747"/>
                  <a:pt x="5813923" y="4023455"/>
                  <a:pt x="5825621" y="4015525"/>
                </a:cubicBezTo>
                <a:cubicBezTo>
                  <a:pt x="5820685" y="4038617"/>
                  <a:pt x="5849248" y="4046966"/>
                  <a:pt x="5860672" y="4061579"/>
                </a:cubicBezTo>
                <a:cubicBezTo>
                  <a:pt x="5857527" y="4071042"/>
                  <a:pt x="5863500" y="4078774"/>
                  <a:pt x="5872173" y="4088497"/>
                </a:cubicBezTo>
                <a:lnTo>
                  <a:pt x="5883705" y="4101899"/>
                </a:lnTo>
                <a:lnTo>
                  <a:pt x="5885314" y="4108387"/>
                </a:lnTo>
                <a:cubicBezTo>
                  <a:pt x="5888135" y="4116007"/>
                  <a:pt x="5891367" y="4122787"/>
                  <a:pt x="5894095" y="4128857"/>
                </a:cubicBezTo>
                <a:lnTo>
                  <a:pt x="5898339" y="4140800"/>
                </a:lnTo>
                <a:lnTo>
                  <a:pt x="5899734" y="4145632"/>
                </a:lnTo>
                <a:lnTo>
                  <a:pt x="5903513" y="4187661"/>
                </a:lnTo>
                <a:cubicBezTo>
                  <a:pt x="5905616" y="4194701"/>
                  <a:pt x="5914174" y="4205003"/>
                  <a:pt x="5917114" y="4213096"/>
                </a:cubicBezTo>
                <a:cubicBezTo>
                  <a:pt x="5927403" y="4210909"/>
                  <a:pt x="5920305" y="4225649"/>
                  <a:pt x="5921153" y="4236222"/>
                </a:cubicBezTo>
                <a:lnTo>
                  <a:pt x="5924233" y="4242060"/>
                </a:lnTo>
                <a:cubicBezTo>
                  <a:pt x="5925526" y="4252852"/>
                  <a:pt x="5926396" y="4284577"/>
                  <a:pt x="5928910" y="4300973"/>
                </a:cubicBezTo>
                <a:lnTo>
                  <a:pt x="5939320" y="4340435"/>
                </a:lnTo>
                <a:lnTo>
                  <a:pt x="5946705" y="4428051"/>
                </a:lnTo>
                <a:cubicBezTo>
                  <a:pt x="5946117" y="4435885"/>
                  <a:pt x="5947179" y="4442831"/>
                  <a:pt x="5949261" y="4449185"/>
                </a:cubicBezTo>
                <a:lnTo>
                  <a:pt x="5957504" y="4465911"/>
                </a:lnTo>
                <a:lnTo>
                  <a:pt x="5964689" y="4468532"/>
                </a:lnTo>
                <a:lnTo>
                  <a:pt x="5967062" y="4479923"/>
                </a:lnTo>
                <a:lnTo>
                  <a:pt x="5968960" y="4482655"/>
                </a:lnTo>
                <a:cubicBezTo>
                  <a:pt x="5972608" y="4487856"/>
                  <a:pt x="5976020" y="4493074"/>
                  <a:pt x="5978567" y="4498605"/>
                </a:cubicBezTo>
                <a:cubicBezTo>
                  <a:pt x="5980425" y="4515677"/>
                  <a:pt x="5976844" y="4551935"/>
                  <a:pt x="5980106" y="4585087"/>
                </a:cubicBezTo>
                <a:cubicBezTo>
                  <a:pt x="5974057" y="4642154"/>
                  <a:pt x="6019275" y="4645589"/>
                  <a:pt x="5998138" y="4697518"/>
                </a:cubicBezTo>
                <a:cubicBezTo>
                  <a:pt x="6009496" y="4687218"/>
                  <a:pt x="6015186" y="4770003"/>
                  <a:pt x="6013516" y="4786619"/>
                </a:cubicBezTo>
                <a:cubicBezTo>
                  <a:pt x="6058736" y="4748108"/>
                  <a:pt x="5986565" y="4861301"/>
                  <a:pt x="6025404" y="4858148"/>
                </a:cubicBezTo>
                <a:cubicBezTo>
                  <a:pt x="6024437" y="4913684"/>
                  <a:pt x="6011369" y="4918877"/>
                  <a:pt x="6007749" y="4964715"/>
                </a:cubicBezTo>
                <a:cubicBezTo>
                  <a:pt x="6006922" y="5026666"/>
                  <a:pt x="6006096" y="5088616"/>
                  <a:pt x="6005269" y="5150567"/>
                </a:cubicBezTo>
                <a:lnTo>
                  <a:pt x="6001127" y="5164609"/>
                </a:lnTo>
                <a:lnTo>
                  <a:pt x="5996647" y="5185640"/>
                </a:lnTo>
                <a:lnTo>
                  <a:pt x="5998514" y="5189673"/>
                </a:lnTo>
                <a:lnTo>
                  <a:pt x="6018409" y="5227157"/>
                </a:lnTo>
                <a:lnTo>
                  <a:pt x="6036748" y="5322752"/>
                </a:lnTo>
                <a:lnTo>
                  <a:pt x="6036943" y="5329480"/>
                </a:lnTo>
                <a:lnTo>
                  <a:pt x="6037236" y="5329634"/>
                </a:lnTo>
                <a:cubicBezTo>
                  <a:pt x="6037896" y="5331133"/>
                  <a:pt x="6038191" y="5333359"/>
                  <a:pt x="6038019" y="5336764"/>
                </a:cubicBezTo>
                <a:cubicBezTo>
                  <a:pt x="6037779" y="5338427"/>
                  <a:pt x="6037537" y="5340090"/>
                  <a:pt x="6037298" y="5341753"/>
                </a:cubicBezTo>
                <a:cubicBezTo>
                  <a:pt x="6037424" y="5346104"/>
                  <a:pt x="6037551" y="5350456"/>
                  <a:pt x="6037677" y="5354807"/>
                </a:cubicBezTo>
                <a:lnTo>
                  <a:pt x="6039728" y="5359416"/>
                </a:lnTo>
                <a:lnTo>
                  <a:pt x="6043311" y="5361407"/>
                </a:lnTo>
                <a:cubicBezTo>
                  <a:pt x="6043191" y="5361797"/>
                  <a:pt x="6043071" y="5362187"/>
                  <a:pt x="6042954" y="5362576"/>
                </a:cubicBezTo>
                <a:cubicBezTo>
                  <a:pt x="6037098" y="5371071"/>
                  <a:pt x="6028284" y="5372871"/>
                  <a:pt x="6053435" y="5387547"/>
                </a:cubicBezTo>
                <a:cubicBezTo>
                  <a:pt x="6044173" y="5407499"/>
                  <a:pt x="6059388" y="5413428"/>
                  <a:pt x="6065933" y="5443002"/>
                </a:cubicBezTo>
                <a:cubicBezTo>
                  <a:pt x="6056882" y="5453977"/>
                  <a:pt x="6060713" y="5464106"/>
                  <a:pt x="6068640" y="5474503"/>
                </a:cubicBezTo>
                <a:cubicBezTo>
                  <a:pt x="6065387" y="5502156"/>
                  <a:pt x="6077015" y="5529097"/>
                  <a:pt x="6080922" y="5561070"/>
                </a:cubicBezTo>
                <a:cubicBezTo>
                  <a:pt x="6069952" y="5593856"/>
                  <a:pt x="6092872" y="5614018"/>
                  <a:pt x="6096949" y="5648179"/>
                </a:cubicBezTo>
                <a:cubicBezTo>
                  <a:pt x="6076784" y="5674970"/>
                  <a:pt x="6116572" y="5674556"/>
                  <a:pt x="6125703" y="5692894"/>
                </a:cubicBezTo>
                <a:lnTo>
                  <a:pt x="6126670" y="5697882"/>
                </a:lnTo>
                <a:lnTo>
                  <a:pt x="6124061" y="5710294"/>
                </a:lnTo>
                <a:lnTo>
                  <a:pt x="6122213" y="5714762"/>
                </a:lnTo>
                <a:cubicBezTo>
                  <a:pt x="6121263" y="5717913"/>
                  <a:pt x="6121045" y="5720104"/>
                  <a:pt x="6121353" y="5721725"/>
                </a:cubicBezTo>
                <a:lnTo>
                  <a:pt x="6121607" y="5721959"/>
                </a:lnTo>
                <a:lnTo>
                  <a:pt x="6120262" y="5728358"/>
                </a:lnTo>
                <a:cubicBezTo>
                  <a:pt x="6117360" y="5739007"/>
                  <a:pt x="6130768" y="5777279"/>
                  <a:pt x="6127024" y="5786902"/>
                </a:cubicBezTo>
                <a:lnTo>
                  <a:pt x="6127519" y="5865775"/>
                </a:lnTo>
                <a:lnTo>
                  <a:pt x="6119217" y="5888542"/>
                </a:lnTo>
                <a:lnTo>
                  <a:pt x="6102493" y="5928602"/>
                </a:lnTo>
                <a:cubicBezTo>
                  <a:pt x="6099468" y="5932056"/>
                  <a:pt x="6061378" y="5998707"/>
                  <a:pt x="6056863" y="6000643"/>
                </a:cubicBezTo>
                <a:cubicBezTo>
                  <a:pt x="6073585" y="6048403"/>
                  <a:pt x="6047494" y="6077297"/>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96309" y="6543961"/>
                </a:lnTo>
                <a:lnTo>
                  <a:pt x="5996048" y="6555444"/>
                </a:lnTo>
                <a:lnTo>
                  <a:pt x="6002524" y="6560188"/>
                </a:lnTo>
                <a:lnTo>
                  <a:pt x="6006823" y="6578546"/>
                </a:lnTo>
                <a:cubicBezTo>
                  <a:pt x="6007421" y="6585192"/>
                  <a:pt x="6006881" y="6592067"/>
                  <a:pt x="6004510" y="6599256"/>
                </a:cubicBezTo>
                <a:cubicBezTo>
                  <a:pt x="5985364" y="6620213"/>
                  <a:pt x="6011402" y="6670437"/>
                  <a:pt x="5986207" y="6695855"/>
                </a:cubicBezTo>
                <a:cubicBezTo>
                  <a:pt x="5979276" y="6706164"/>
                  <a:pt x="5972094" y="6743953"/>
                  <a:pt x="5979428" y="6754678"/>
                </a:cubicBezTo>
                <a:cubicBezTo>
                  <a:pt x="5979720" y="6763296"/>
                  <a:pt x="5974723" y="6771150"/>
                  <a:pt x="5983398" y="6778641"/>
                </a:cubicBezTo>
                <a:cubicBezTo>
                  <a:pt x="5993510" y="6789282"/>
                  <a:pt x="5970360" y="6809410"/>
                  <a:pt x="5984543" y="6811016"/>
                </a:cubicBezTo>
                <a:cubicBezTo>
                  <a:pt x="5983964" y="6817756"/>
                  <a:pt x="5983001" y="6827304"/>
                  <a:pt x="5981802" y="6838578"/>
                </a:cubicBezTo>
                <a:lnTo>
                  <a:pt x="5979671"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573114-7AB4-FA41-8E26-FECFDCA83BED}"/>
              </a:ext>
            </a:extLst>
          </p:cNvPr>
          <p:cNvSpPr>
            <a:spLocks noGrp="1"/>
          </p:cNvSpPr>
          <p:nvPr>
            <p:ph type="title"/>
          </p:nvPr>
        </p:nvSpPr>
        <p:spPr>
          <a:xfrm>
            <a:off x="692726" y="3633694"/>
            <a:ext cx="4966991" cy="2233705"/>
          </a:xfrm>
        </p:spPr>
        <p:txBody>
          <a:bodyPr anchor="b">
            <a:normAutofit/>
          </a:bodyPr>
          <a:lstStyle/>
          <a:p>
            <a:r>
              <a:rPr lang="en-US" dirty="0"/>
              <a:t>process</a:t>
            </a:r>
          </a:p>
        </p:txBody>
      </p:sp>
      <p:graphicFrame>
        <p:nvGraphicFramePr>
          <p:cNvPr id="5" name="Content Placeholder 2">
            <a:extLst>
              <a:ext uri="{FF2B5EF4-FFF2-40B4-BE49-F238E27FC236}">
                <a16:creationId xmlns:a16="http://schemas.microsoft.com/office/drawing/2014/main" id="{0E56B13E-E5A3-47ED-8FFE-4EA11925CD8F}"/>
              </a:ext>
            </a:extLst>
          </p:cNvPr>
          <p:cNvGraphicFramePr>
            <a:graphicFrameLocks noGrp="1"/>
          </p:cNvGraphicFramePr>
          <p:nvPr>
            <p:ph idx="1"/>
            <p:extLst>
              <p:ext uri="{D42A27DB-BD31-4B8C-83A1-F6EECF244321}">
                <p14:modId xmlns:p14="http://schemas.microsoft.com/office/powerpoint/2010/main" val="929296672"/>
              </p:ext>
            </p:extLst>
          </p:nvPr>
        </p:nvGraphicFramePr>
        <p:xfrm>
          <a:off x="6434919" y="609601"/>
          <a:ext cx="4785521" cy="565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92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3C5CEF-59B8-4749-86B3-13A7B513DEC8}"/>
              </a:ext>
            </a:extLst>
          </p:cNvPr>
          <p:cNvSpPr>
            <a:spLocks noGrp="1"/>
          </p:cNvSpPr>
          <p:nvPr>
            <p:ph type="title"/>
          </p:nvPr>
        </p:nvSpPr>
        <p:spPr>
          <a:xfrm>
            <a:off x="1050879" y="609601"/>
            <a:ext cx="9810604" cy="1216024"/>
          </a:xfrm>
        </p:spPr>
        <p:txBody>
          <a:bodyPr>
            <a:normAutofit/>
          </a:bodyPr>
          <a:lstStyle/>
          <a:p>
            <a:r>
              <a:rPr lang="en-US" dirty="0"/>
              <a:t>Insights and challenges</a:t>
            </a:r>
          </a:p>
        </p:txBody>
      </p:sp>
      <p:graphicFrame>
        <p:nvGraphicFramePr>
          <p:cNvPr id="5" name="Content Placeholder 2">
            <a:extLst>
              <a:ext uri="{FF2B5EF4-FFF2-40B4-BE49-F238E27FC236}">
                <a16:creationId xmlns:a16="http://schemas.microsoft.com/office/drawing/2014/main" id="{FD233D71-D4D1-49CA-A1C5-C10614FC7AA5}"/>
              </a:ext>
            </a:extLst>
          </p:cNvPr>
          <p:cNvGraphicFramePr>
            <a:graphicFrameLocks noGrp="1"/>
          </p:cNvGraphicFramePr>
          <p:nvPr>
            <p:ph idx="1"/>
            <p:extLst>
              <p:ext uri="{D42A27DB-BD31-4B8C-83A1-F6EECF244321}">
                <p14:modId xmlns:p14="http://schemas.microsoft.com/office/powerpoint/2010/main" val="3739152771"/>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878165"/>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1314</TotalTime>
  <Words>486</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Bembo</vt:lpstr>
      <vt:lpstr>Cousine</vt:lpstr>
      <vt:lpstr>ArchiveVTI</vt:lpstr>
      <vt:lpstr>Project III</vt:lpstr>
      <vt:lpstr>Background</vt:lpstr>
      <vt:lpstr>Motivation</vt:lpstr>
      <vt:lpstr>Approach: strategies and tools</vt:lpstr>
      <vt:lpstr>Statistics</vt:lpstr>
      <vt:lpstr>research</vt:lpstr>
      <vt:lpstr>Example strategies</vt:lpstr>
      <vt:lpstr>process</vt:lpstr>
      <vt:lpstr>Insights and challenges</vt:lpstr>
      <vt:lpstr>Further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cp:revision>
  <dcterms:created xsi:type="dcterms:W3CDTF">2021-03-05T00:40:01Z</dcterms:created>
  <dcterms:modified xsi:type="dcterms:W3CDTF">2021-03-06T17:08:03Z</dcterms:modified>
</cp:coreProperties>
</file>