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66" r:id="rId3"/>
    <p:sldId id="259" r:id="rId4"/>
    <p:sldId id="267" r:id="rId5"/>
    <p:sldId id="257" r:id="rId6"/>
    <p:sldId id="263"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3F5F5-1F77-4C4A-B5EC-68BF4F258BD0}" v="7" dt="2021-03-07T03:35:35.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578"/>
  </p:normalViewPr>
  <p:slideViewPr>
    <p:cSldViewPr snapToGrid="0" snapToObjects="1">
      <p:cViewPr varScale="1">
        <p:scale>
          <a:sx n="108" d="100"/>
          <a:sy n="108"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Bhomkar" userId="760f51b8924a05d6" providerId="LiveId" clId="{B4C3F5F5-1F77-4C4A-B5EC-68BF4F258BD0}"/>
    <pc:docChg chg="modSld">
      <pc:chgData name="Deepak Bhomkar" userId="760f51b8924a05d6" providerId="LiveId" clId="{B4C3F5F5-1F77-4C4A-B5EC-68BF4F258BD0}" dt="2021-03-07T03:35:35.825" v="3" actId="20577"/>
      <pc:docMkLst>
        <pc:docMk/>
      </pc:docMkLst>
      <pc:sldChg chg="modSp">
        <pc:chgData name="Deepak Bhomkar" userId="760f51b8924a05d6" providerId="LiveId" clId="{B4C3F5F5-1F77-4C4A-B5EC-68BF4F258BD0}" dt="2021-03-07T03:35:35.825" v="3" actId="20577"/>
        <pc:sldMkLst>
          <pc:docMk/>
          <pc:sldMk cId="4146467717" sldId="267"/>
        </pc:sldMkLst>
        <pc:graphicFrameChg chg="mod">
          <ac:chgData name="Deepak Bhomkar" userId="760f51b8924a05d6" providerId="LiveId" clId="{B4C3F5F5-1F77-4C4A-B5EC-68BF4F258BD0}" dt="2021-03-07T03:35:35.825" v="3" actId="20577"/>
          <ac:graphicFrameMkLst>
            <pc:docMk/>
            <pc:sldMk cId="4146467717" sldId="267"/>
            <ac:graphicFrameMk id="5" creationId="{7C2F727E-8835-4DDF-AA4A-9936A7059ADC}"/>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F0779-B114-43BC-989E-0375E932EA3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251C927B-A059-44FE-A7D3-2FDFAEF5F1B2}">
      <dgm:prSet/>
      <dgm:spPr/>
      <dgm:t>
        <a:bodyPr/>
        <a:lstStyle/>
        <a:p>
          <a:pPr>
            <a:lnSpc>
              <a:spcPct val="100000"/>
            </a:lnSpc>
          </a:pPr>
          <a:r>
            <a:rPr lang="en-US" dirty="0">
              <a:latin typeface="Cousine" panose="02070409020205020404" pitchFamily="49" charset="0"/>
              <a:cs typeface="Cousine" panose="02070409020205020404" pitchFamily="49" charset="0"/>
            </a:rPr>
            <a:t>Examine techniques and tools for different strategies centered around the trading of Long-term equity anticipation securities (</a:t>
          </a:r>
          <a:r>
            <a:rPr lang="en-US" b="1" dirty="0">
              <a:latin typeface="Cousine" panose="02070409020205020404" pitchFamily="49" charset="0"/>
              <a:cs typeface="Cousine" panose="02070409020205020404" pitchFamily="49" charset="0"/>
            </a:rPr>
            <a:t>LEAPS</a:t>
          </a:r>
          <a:r>
            <a:rPr lang="en-US" dirty="0">
              <a:latin typeface="Cousine" panose="02070409020205020404" pitchFamily="49" charset="0"/>
              <a:cs typeface="Cousine" panose="02070409020205020404" pitchFamily="49" charset="0"/>
            </a:rPr>
            <a:t>).</a:t>
          </a:r>
        </a:p>
      </dgm:t>
    </dgm:pt>
    <dgm:pt modelId="{E28B6292-3295-4924-8E75-B31399EAC721}" type="parTrans" cxnId="{BEF6AC61-ED89-4413-82EE-8B9506E8DA5B}">
      <dgm:prSet/>
      <dgm:spPr/>
      <dgm:t>
        <a:bodyPr/>
        <a:lstStyle/>
        <a:p>
          <a:endParaRPr lang="en-US"/>
        </a:p>
      </dgm:t>
    </dgm:pt>
    <dgm:pt modelId="{68CAEF89-DF4C-40BD-B18F-004CC971EFAC}" type="sibTrans" cxnId="{BEF6AC61-ED89-4413-82EE-8B9506E8DA5B}">
      <dgm:prSet/>
      <dgm:spPr/>
      <dgm:t>
        <a:bodyPr/>
        <a:lstStyle/>
        <a:p>
          <a:endParaRPr lang="en-US"/>
        </a:p>
      </dgm:t>
    </dgm:pt>
    <dgm:pt modelId="{4A7E5C66-56DE-4585-9BA0-FDBB38862AF9}">
      <dgm:prSet/>
      <dgm:spPr/>
      <dgm:t>
        <a:bodyPr/>
        <a:lstStyle/>
        <a:p>
          <a:pPr>
            <a:lnSpc>
              <a:spcPct val="100000"/>
            </a:lnSpc>
          </a:pPr>
          <a:r>
            <a:rPr lang="en-US" dirty="0">
              <a:latin typeface="Cousine" panose="02070409020205020404" pitchFamily="49" charset="0"/>
              <a:cs typeface="Cousine" panose="02070409020205020404" pitchFamily="49" charset="0"/>
            </a:rPr>
            <a:t>LEAPS are long-dated securities options expiring one to three years in the future.</a:t>
          </a:r>
        </a:p>
      </dgm:t>
    </dgm:pt>
    <dgm:pt modelId="{78894607-71E3-4411-8028-370E0BA308E2}" type="parTrans" cxnId="{5B3D0856-54AD-44D6-9C09-9BF57B777F31}">
      <dgm:prSet/>
      <dgm:spPr/>
      <dgm:t>
        <a:bodyPr/>
        <a:lstStyle/>
        <a:p>
          <a:endParaRPr lang="en-US"/>
        </a:p>
      </dgm:t>
    </dgm:pt>
    <dgm:pt modelId="{07EFAFD5-A016-47BB-AA31-FA0D44EE0689}" type="sibTrans" cxnId="{5B3D0856-54AD-44D6-9C09-9BF57B777F31}">
      <dgm:prSet/>
      <dgm:spPr/>
      <dgm:t>
        <a:bodyPr/>
        <a:lstStyle/>
        <a:p>
          <a:endParaRPr lang="en-US"/>
        </a:p>
      </dgm:t>
    </dgm:pt>
    <dgm:pt modelId="{740BDF67-D052-4045-980A-92A554EFDA2A}">
      <dgm:prSet/>
      <dgm:spPr/>
      <dgm:t>
        <a:bodyPr/>
        <a:lstStyle/>
        <a:p>
          <a:pPr>
            <a:lnSpc>
              <a:spcPct val="100000"/>
            </a:lnSpc>
          </a:pPr>
          <a:r>
            <a:rPr lang="en-US" dirty="0">
              <a:latin typeface="Cousine" panose="02070409020205020404" pitchFamily="49" charset="0"/>
              <a:cs typeface="Cousine" panose="02070409020205020404" pitchFamily="49" charset="0"/>
            </a:rPr>
            <a:t>Goal of our project is to examine different outcomes and strategies surrounding the trading of LEAPS, utilizing various data points and technical indicators.</a:t>
          </a:r>
        </a:p>
      </dgm:t>
    </dgm:pt>
    <dgm:pt modelId="{3E33F503-5578-463F-887B-D6CAD83DD22A}" type="parTrans" cxnId="{E79BA945-4534-493A-A9DD-6F4E948BF365}">
      <dgm:prSet/>
      <dgm:spPr/>
      <dgm:t>
        <a:bodyPr/>
        <a:lstStyle/>
        <a:p>
          <a:endParaRPr lang="en-US"/>
        </a:p>
      </dgm:t>
    </dgm:pt>
    <dgm:pt modelId="{396D36EA-EA11-455F-B144-D4EF6C5CED6E}" type="sibTrans" cxnId="{E79BA945-4534-493A-A9DD-6F4E948BF365}">
      <dgm:prSet/>
      <dgm:spPr/>
      <dgm:t>
        <a:bodyPr/>
        <a:lstStyle/>
        <a:p>
          <a:endParaRPr lang="en-US"/>
        </a:p>
      </dgm:t>
    </dgm:pt>
    <dgm:pt modelId="{875B2018-5697-4406-B400-C86A6A7FE45D}" type="pres">
      <dgm:prSet presAssocID="{AB7F0779-B114-43BC-989E-0375E932EA3E}" presName="root" presStyleCnt="0">
        <dgm:presLayoutVars>
          <dgm:dir/>
          <dgm:resizeHandles val="exact"/>
        </dgm:presLayoutVars>
      </dgm:prSet>
      <dgm:spPr/>
    </dgm:pt>
    <dgm:pt modelId="{FAB811A4-947F-4BB1-A18B-7CFC8356737B}" type="pres">
      <dgm:prSet presAssocID="{251C927B-A059-44FE-A7D3-2FDFAEF5F1B2}" presName="compNode" presStyleCnt="0"/>
      <dgm:spPr/>
    </dgm:pt>
    <dgm:pt modelId="{8A54603F-AE6E-4E8F-AA6D-5948AD97AF7E}" type="pres">
      <dgm:prSet presAssocID="{251C927B-A059-44FE-A7D3-2FDFAEF5F1B2}" presName="bgRect" presStyleLbl="bgShp" presStyleIdx="0" presStyleCnt="3" custScaleY="116203"/>
      <dgm:spPr/>
    </dgm:pt>
    <dgm:pt modelId="{79BB72BF-05F6-4C0F-B920-2DC6A81E2DFD}" type="pres">
      <dgm:prSet presAssocID="{251C927B-A059-44FE-A7D3-2FDFAEF5F1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26D918D2-43B4-439C-B29A-66AD1D7737F6}" type="pres">
      <dgm:prSet presAssocID="{251C927B-A059-44FE-A7D3-2FDFAEF5F1B2}" presName="spaceRect" presStyleCnt="0"/>
      <dgm:spPr/>
    </dgm:pt>
    <dgm:pt modelId="{693B3FA7-DE6A-4144-AF61-CB30CDB540D4}" type="pres">
      <dgm:prSet presAssocID="{251C927B-A059-44FE-A7D3-2FDFAEF5F1B2}" presName="parTx" presStyleLbl="revTx" presStyleIdx="0" presStyleCnt="3">
        <dgm:presLayoutVars>
          <dgm:chMax val="0"/>
          <dgm:chPref val="0"/>
        </dgm:presLayoutVars>
      </dgm:prSet>
      <dgm:spPr/>
    </dgm:pt>
    <dgm:pt modelId="{71E11C3C-7DCC-4E6C-86D8-26CFDA3189CB}" type="pres">
      <dgm:prSet presAssocID="{68CAEF89-DF4C-40BD-B18F-004CC971EFAC}" presName="sibTrans" presStyleCnt="0"/>
      <dgm:spPr/>
    </dgm:pt>
    <dgm:pt modelId="{AA8CF609-18F6-46DE-A737-2CC77AD8DF7B}" type="pres">
      <dgm:prSet presAssocID="{4A7E5C66-56DE-4585-9BA0-FDBB38862AF9}" presName="compNode" presStyleCnt="0"/>
      <dgm:spPr/>
    </dgm:pt>
    <dgm:pt modelId="{F570A770-2C95-4B58-8F6D-7F788A101537}" type="pres">
      <dgm:prSet presAssocID="{4A7E5C66-56DE-4585-9BA0-FDBB38862AF9}" presName="bgRect" presStyleLbl="bgShp" presStyleIdx="1" presStyleCnt="3"/>
      <dgm:spPr/>
    </dgm:pt>
    <dgm:pt modelId="{0BF4158F-12C8-4928-89C8-BD212A4DD6A6}" type="pres">
      <dgm:prSet presAssocID="{4A7E5C66-56DE-4585-9BA0-FDBB38862AF9}" presName="iconRect" presStyleLbl="node1" presStyleIdx="1" presStyleCnt="3" custLinFactNeighborX="-6112" custLinFactNeighborY="3056"/>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1B09B809-759A-430B-AA16-EEEABC1751F9}" type="pres">
      <dgm:prSet presAssocID="{4A7E5C66-56DE-4585-9BA0-FDBB38862AF9}" presName="spaceRect" presStyleCnt="0"/>
      <dgm:spPr/>
    </dgm:pt>
    <dgm:pt modelId="{85B319D1-97AB-451F-9F95-83EAD90B466A}" type="pres">
      <dgm:prSet presAssocID="{4A7E5C66-56DE-4585-9BA0-FDBB38862AF9}" presName="parTx" presStyleLbl="revTx" presStyleIdx="1" presStyleCnt="3">
        <dgm:presLayoutVars>
          <dgm:chMax val="0"/>
          <dgm:chPref val="0"/>
        </dgm:presLayoutVars>
      </dgm:prSet>
      <dgm:spPr/>
    </dgm:pt>
    <dgm:pt modelId="{19989540-40D5-4BC8-B483-73611BA867D2}" type="pres">
      <dgm:prSet presAssocID="{07EFAFD5-A016-47BB-AA31-FA0D44EE0689}" presName="sibTrans" presStyleCnt="0"/>
      <dgm:spPr/>
    </dgm:pt>
    <dgm:pt modelId="{A100C2E1-0E3B-441F-A063-D33271B0124B}" type="pres">
      <dgm:prSet presAssocID="{740BDF67-D052-4045-980A-92A554EFDA2A}" presName="compNode" presStyleCnt="0"/>
      <dgm:spPr/>
    </dgm:pt>
    <dgm:pt modelId="{E0D50E33-D433-4663-8407-195C020743C5}" type="pres">
      <dgm:prSet presAssocID="{740BDF67-D052-4045-980A-92A554EFDA2A}" presName="bgRect" presStyleLbl="bgShp" presStyleIdx="2" presStyleCnt="3"/>
      <dgm:spPr/>
    </dgm:pt>
    <dgm:pt modelId="{2ACFB879-9CE8-4ED1-8098-E8F22D166F7D}" type="pres">
      <dgm:prSet presAssocID="{740BDF67-D052-4045-980A-92A554EFDA2A}"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siness Growth"/>
        </a:ext>
      </dgm:extLst>
    </dgm:pt>
    <dgm:pt modelId="{9922D930-349B-4025-AB11-A105D2652DD8}" type="pres">
      <dgm:prSet presAssocID="{740BDF67-D052-4045-980A-92A554EFDA2A}" presName="spaceRect" presStyleCnt="0"/>
      <dgm:spPr/>
    </dgm:pt>
    <dgm:pt modelId="{2AF79749-EB0F-48E7-988D-F9C40BD61DAD}" type="pres">
      <dgm:prSet presAssocID="{740BDF67-D052-4045-980A-92A554EFDA2A}" presName="parTx" presStyleLbl="revTx" presStyleIdx="2" presStyleCnt="3">
        <dgm:presLayoutVars>
          <dgm:chMax val="0"/>
          <dgm:chPref val="0"/>
        </dgm:presLayoutVars>
      </dgm:prSet>
      <dgm:spPr/>
    </dgm:pt>
  </dgm:ptLst>
  <dgm:cxnLst>
    <dgm:cxn modelId="{C022F11F-F841-45AE-BA77-964699F8AA18}" type="presOf" srcId="{740BDF67-D052-4045-980A-92A554EFDA2A}" destId="{2AF79749-EB0F-48E7-988D-F9C40BD61DAD}" srcOrd="0" destOrd="0" presId="urn:microsoft.com/office/officeart/2018/2/layout/IconVerticalSolidList"/>
    <dgm:cxn modelId="{975E503B-5B36-44ED-B2EC-2CF5381B243C}" type="presOf" srcId="{AB7F0779-B114-43BC-989E-0375E932EA3E}" destId="{875B2018-5697-4406-B400-C86A6A7FE45D}" srcOrd="0" destOrd="0" presId="urn:microsoft.com/office/officeart/2018/2/layout/IconVerticalSolidList"/>
    <dgm:cxn modelId="{BEF6AC61-ED89-4413-82EE-8B9506E8DA5B}" srcId="{AB7F0779-B114-43BC-989E-0375E932EA3E}" destId="{251C927B-A059-44FE-A7D3-2FDFAEF5F1B2}" srcOrd="0" destOrd="0" parTransId="{E28B6292-3295-4924-8E75-B31399EAC721}" sibTransId="{68CAEF89-DF4C-40BD-B18F-004CC971EFAC}"/>
    <dgm:cxn modelId="{E79BA945-4534-493A-A9DD-6F4E948BF365}" srcId="{AB7F0779-B114-43BC-989E-0375E932EA3E}" destId="{740BDF67-D052-4045-980A-92A554EFDA2A}" srcOrd="2" destOrd="0" parTransId="{3E33F503-5578-463F-887B-D6CAD83DD22A}" sibTransId="{396D36EA-EA11-455F-B144-D4EF6C5CED6E}"/>
    <dgm:cxn modelId="{E1E36A6A-4FC5-48B5-A39E-EB9FC8E23F69}" type="presOf" srcId="{251C927B-A059-44FE-A7D3-2FDFAEF5F1B2}" destId="{693B3FA7-DE6A-4144-AF61-CB30CDB540D4}" srcOrd="0" destOrd="0" presId="urn:microsoft.com/office/officeart/2018/2/layout/IconVerticalSolidList"/>
    <dgm:cxn modelId="{5B3D0856-54AD-44D6-9C09-9BF57B777F31}" srcId="{AB7F0779-B114-43BC-989E-0375E932EA3E}" destId="{4A7E5C66-56DE-4585-9BA0-FDBB38862AF9}" srcOrd="1" destOrd="0" parTransId="{78894607-71E3-4411-8028-370E0BA308E2}" sibTransId="{07EFAFD5-A016-47BB-AA31-FA0D44EE0689}"/>
    <dgm:cxn modelId="{7A312885-D913-4BB3-B6D5-429262CFE7C4}" type="presOf" srcId="{4A7E5C66-56DE-4585-9BA0-FDBB38862AF9}" destId="{85B319D1-97AB-451F-9F95-83EAD90B466A}" srcOrd="0" destOrd="0" presId="urn:microsoft.com/office/officeart/2018/2/layout/IconVerticalSolidList"/>
    <dgm:cxn modelId="{35B89874-255D-4B83-B74E-7843EA69FA6B}" type="presParOf" srcId="{875B2018-5697-4406-B400-C86A6A7FE45D}" destId="{FAB811A4-947F-4BB1-A18B-7CFC8356737B}" srcOrd="0" destOrd="0" presId="urn:microsoft.com/office/officeart/2018/2/layout/IconVerticalSolidList"/>
    <dgm:cxn modelId="{2041A298-FA8D-4897-8F86-51A7656C6535}" type="presParOf" srcId="{FAB811A4-947F-4BB1-A18B-7CFC8356737B}" destId="{8A54603F-AE6E-4E8F-AA6D-5948AD97AF7E}" srcOrd="0" destOrd="0" presId="urn:microsoft.com/office/officeart/2018/2/layout/IconVerticalSolidList"/>
    <dgm:cxn modelId="{98386E6B-2579-4B34-BAE1-BC725E544B8B}" type="presParOf" srcId="{FAB811A4-947F-4BB1-A18B-7CFC8356737B}" destId="{79BB72BF-05F6-4C0F-B920-2DC6A81E2DFD}" srcOrd="1" destOrd="0" presId="urn:microsoft.com/office/officeart/2018/2/layout/IconVerticalSolidList"/>
    <dgm:cxn modelId="{38CD2083-452E-4AFA-B475-416440E69117}" type="presParOf" srcId="{FAB811A4-947F-4BB1-A18B-7CFC8356737B}" destId="{26D918D2-43B4-439C-B29A-66AD1D7737F6}" srcOrd="2" destOrd="0" presId="urn:microsoft.com/office/officeart/2018/2/layout/IconVerticalSolidList"/>
    <dgm:cxn modelId="{EF3255C7-395F-47E8-AB3B-1C8BB62B39C8}" type="presParOf" srcId="{FAB811A4-947F-4BB1-A18B-7CFC8356737B}" destId="{693B3FA7-DE6A-4144-AF61-CB30CDB540D4}" srcOrd="3" destOrd="0" presId="urn:microsoft.com/office/officeart/2018/2/layout/IconVerticalSolidList"/>
    <dgm:cxn modelId="{6D1FC444-B69B-4CC0-A14E-6CFB057ABB51}" type="presParOf" srcId="{875B2018-5697-4406-B400-C86A6A7FE45D}" destId="{71E11C3C-7DCC-4E6C-86D8-26CFDA3189CB}" srcOrd="1" destOrd="0" presId="urn:microsoft.com/office/officeart/2018/2/layout/IconVerticalSolidList"/>
    <dgm:cxn modelId="{239715D0-925B-41FF-83EB-04466FD40B98}" type="presParOf" srcId="{875B2018-5697-4406-B400-C86A6A7FE45D}" destId="{AA8CF609-18F6-46DE-A737-2CC77AD8DF7B}" srcOrd="2" destOrd="0" presId="urn:microsoft.com/office/officeart/2018/2/layout/IconVerticalSolidList"/>
    <dgm:cxn modelId="{BD900845-F966-4026-9785-4C54300EF3AA}" type="presParOf" srcId="{AA8CF609-18F6-46DE-A737-2CC77AD8DF7B}" destId="{F570A770-2C95-4B58-8F6D-7F788A101537}" srcOrd="0" destOrd="0" presId="urn:microsoft.com/office/officeart/2018/2/layout/IconVerticalSolidList"/>
    <dgm:cxn modelId="{C2306A71-47C4-43A5-83FE-538F2CB25C6B}" type="presParOf" srcId="{AA8CF609-18F6-46DE-A737-2CC77AD8DF7B}" destId="{0BF4158F-12C8-4928-89C8-BD212A4DD6A6}" srcOrd="1" destOrd="0" presId="urn:microsoft.com/office/officeart/2018/2/layout/IconVerticalSolidList"/>
    <dgm:cxn modelId="{7C9266A2-03EB-4171-8346-D3C4A047E3C1}" type="presParOf" srcId="{AA8CF609-18F6-46DE-A737-2CC77AD8DF7B}" destId="{1B09B809-759A-430B-AA16-EEEABC1751F9}" srcOrd="2" destOrd="0" presId="urn:microsoft.com/office/officeart/2018/2/layout/IconVerticalSolidList"/>
    <dgm:cxn modelId="{46B45DBB-1885-4D17-91C3-EE927968F5FA}" type="presParOf" srcId="{AA8CF609-18F6-46DE-A737-2CC77AD8DF7B}" destId="{85B319D1-97AB-451F-9F95-83EAD90B466A}" srcOrd="3" destOrd="0" presId="urn:microsoft.com/office/officeart/2018/2/layout/IconVerticalSolidList"/>
    <dgm:cxn modelId="{E463111A-A97D-4F9F-B1EA-AB72F96FBE31}" type="presParOf" srcId="{875B2018-5697-4406-B400-C86A6A7FE45D}" destId="{19989540-40D5-4BC8-B483-73611BA867D2}" srcOrd="3" destOrd="0" presId="urn:microsoft.com/office/officeart/2018/2/layout/IconVerticalSolidList"/>
    <dgm:cxn modelId="{2612F6B1-40F7-4983-9E28-1B02AF7A5EDD}" type="presParOf" srcId="{875B2018-5697-4406-B400-C86A6A7FE45D}" destId="{A100C2E1-0E3B-441F-A063-D33271B0124B}" srcOrd="4" destOrd="0" presId="urn:microsoft.com/office/officeart/2018/2/layout/IconVerticalSolidList"/>
    <dgm:cxn modelId="{CFB4234C-3436-4CCE-BAA3-F01DD13F8DA7}" type="presParOf" srcId="{A100C2E1-0E3B-441F-A063-D33271B0124B}" destId="{E0D50E33-D433-4663-8407-195C020743C5}" srcOrd="0" destOrd="0" presId="urn:microsoft.com/office/officeart/2018/2/layout/IconVerticalSolidList"/>
    <dgm:cxn modelId="{F65DA2D3-7FF2-44FE-815D-15600554CBFA}" type="presParOf" srcId="{A100C2E1-0E3B-441F-A063-D33271B0124B}" destId="{2ACFB879-9CE8-4ED1-8098-E8F22D166F7D}" srcOrd="1" destOrd="0" presId="urn:microsoft.com/office/officeart/2018/2/layout/IconVerticalSolidList"/>
    <dgm:cxn modelId="{55CEE4BC-FB19-4BF6-B429-3BE03E80596F}" type="presParOf" srcId="{A100C2E1-0E3B-441F-A063-D33271B0124B}" destId="{9922D930-349B-4025-AB11-A105D2652DD8}" srcOrd="2" destOrd="0" presId="urn:microsoft.com/office/officeart/2018/2/layout/IconVerticalSolidList"/>
    <dgm:cxn modelId="{0E02BC00-4C9F-4F58-A320-6C4287917CEA}" type="presParOf" srcId="{A100C2E1-0E3B-441F-A063-D33271B0124B}" destId="{2AF79749-EB0F-48E7-988D-F9C40BD61D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BD4A40-48B2-4AD3-BE49-10EE651CD4B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F4B18E2-FCA7-455F-B0A2-C8EB61EEAB7E}">
      <dgm:prSet/>
      <dgm:spPr/>
      <dgm:t>
        <a:bodyPr/>
        <a:lstStyle/>
        <a:p>
          <a:r>
            <a:rPr lang="en-US" baseline="0" dirty="0">
              <a:latin typeface="Cousine" panose="02070409020205020404" pitchFamily="49" charset="0"/>
              <a:cs typeface="Cousine" panose="02070409020205020404" pitchFamily="49" charset="0"/>
            </a:rPr>
            <a:t>Construct functions with changing variables, and then use for loops to apply the functions to wide sets of data, we wanted to apply different parameters to the options we dealt, and different approaches to the signals, in order to determine whether strategies could be formed across the range of indicators used.</a:t>
          </a:r>
          <a:endParaRPr lang="en-US" dirty="0">
            <a:latin typeface="Cousine" panose="02070409020205020404" pitchFamily="49" charset="0"/>
            <a:cs typeface="Cousine" panose="02070409020205020404" pitchFamily="49" charset="0"/>
          </a:endParaRPr>
        </a:p>
      </dgm:t>
    </dgm:pt>
    <dgm:pt modelId="{487C58B7-8466-4609-A807-DEFE90232E11}" type="parTrans" cxnId="{A37BC2E1-0B9B-4EB7-B439-0F3286143381}">
      <dgm:prSet/>
      <dgm:spPr/>
      <dgm:t>
        <a:bodyPr/>
        <a:lstStyle/>
        <a:p>
          <a:endParaRPr lang="en-US"/>
        </a:p>
      </dgm:t>
    </dgm:pt>
    <dgm:pt modelId="{C7531316-8534-4C9F-9363-DCA2628C45FC}" type="sibTrans" cxnId="{A37BC2E1-0B9B-4EB7-B439-0F3286143381}">
      <dgm:prSet/>
      <dgm:spPr/>
      <dgm:t>
        <a:bodyPr/>
        <a:lstStyle/>
        <a:p>
          <a:endParaRPr lang="en-US"/>
        </a:p>
      </dgm:t>
    </dgm:pt>
    <dgm:pt modelId="{AECE0D6D-3013-4B2A-949A-3AAFBC07747F}">
      <dgm:prSet/>
      <dgm:spPr/>
      <dgm:t>
        <a:bodyPr/>
        <a:lstStyle/>
        <a:p>
          <a:r>
            <a:rPr lang="en-US" baseline="0" dirty="0">
              <a:latin typeface="Cousine" panose="02070409020205020404" pitchFamily="49" charset="0"/>
              <a:cs typeface="Cousine" panose="02070409020205020404" pitchFamily="49" charset="0"/>
            </a:rPr>
            <a:t>As mentioned in the opening slide: we aimed to both use and construct a number of different strategies:</a:t>
          </a:r>
          <a:endParaRPr lang="en-US" dirty="0">
            <a:latin typeface="Cousine" panose="02070409020205020404" pitchFamily="49" charset="0"/>
            <a:cs typeface="Cousine" panose="02070409020205020404" pitchFamily="49" charset="0"/>
          </a:endParaRPr>
        </a:p>
      </dgm:t>
    </dgm:pt>
    <dgm:pt modelId="{B81A94F2-A52D-41C1-A68C-6AF7E1916EF0}" type="parTrans" cxnId="{2056D801-7C9F-42BD-80AC-D1589E7B2C70}">
      <dgm:prSet/>
      <dgm:spPr/>
      <dgm:t>
        <a:bodyPr/>
        <a:lstStyle/>
        <a:p>
          <a:endParaRPr lang="en-US"/>
        </a:p>
      </dgm:t>
    </dgm:pt>
    <dgm:pt modelId="{57EE1856-8B67-4EC9-B386-CC91C52A67BF}" type="sibTrans" cxnId="{2056D801-7C9F-42BD-80AC-D1589E7B2C70}">
      <dgm:prSet/>
      <dgm:spPr/>
      <dgm:t>
        <a:bodyPr/>
        <a:lstStyle/>
        <a:p>
          <a:endParaRPr lang="en-US"/>
        </a:p>
      </dgm:t>
    </dgm:pt>
    <dgm:pt modelId="{627C0C50-A4CC-41C8-AB03-255C72DF99BF}">
      <dgm:prSet/>
      <dgm:spPr/>
      <dgm:t>
        <a:bodyPr/>
        <a:lstStyle/>
        <a:p>
          <a:r>
            <a:rPr lang="en-US" baseline="0" dirty="0">
              <a:latin typeface="Cousine" panose="02070409020205020404" pitchFamily="49" charset="0"/>
              <a:cs typeface="Cousine" panose="02070409020205020404" pitchFamily="49" charset="0"/>
            </a:rPr>
            <a:t>We constructed a number of buying strategies by utilizing technical indicators such as Bollinger Bands,  Volume –both the underlying/options, and Put/Call ratios.</a:t>
          </a:r>
          <a:endParaRPr lang="en-US" dirty="0">
            <a:latin typeface="Cousine" panose="02070409020205020404" pitchFamily="49" charset="0"/>
            <a:cs typeface="Cousine" panose="02070409020205020404" pitchFamily="49" charset="0"/>
          </a:endParaRPr>
        </a:p>
      </dgm:t>
    </dgm:pt>
    <dgm:pt modelId="{55EA667A-6F56-4ED2-B693-04865B46E1BF}" type="parTrans" cxnId="{80379214-58B3-4457-A9B3-C9B3452488E9}">
      <dgm:prSet/>
      <dgm:spPr/>
      <dgm:t>
        <a:bodyPr/>
        <a:lstStyle/>
        <a:p>
          <a:endParaRPr lang="en-US"/>
        </a:p>
      </dgm:t>
    </dgm:pt>
    <dgm:pt modelId="{594ACE96-44B0-435E-AE9C-B82F5F4D6EBF}" type="sibTrans" cxnId="{80379214-58B3-4457-A9B3-C9B3452488E9}">
      <dgm:prSet/>
      <dgm:spPr/>
      <dgm:t>
        <a:bodyPr/>
        <a:lstStyle/>
        <a:p>
          <a:endParaRPr lang="en-US"/>
        </a:p>
      </dgm:t>
    </dgm:pt>
    <dgm:pt modelId="{0E81B5C5-B101-4CC1-BDC9-94663DCB5B9D}">
      <dgm:prSet/>
      <dgm:spPr/>
      <dgm:t>
        <a:bodyPr/>
        <a:lstStyle/>
        <a:p>
          <a:r>
            <a:rPr lang="en-US" baseline="0" dirty="0">
              <a:latin typeface="Cousine" panose="02070409020205020404" pitchFamily="49" charset="0"/>
              <a:cs typeface="Cousine" panose="02070409020205020404" pitchFamily="49" charset="0"/>
            </a:rPr>
            <a:t>We also aimed to combine LSTM and Random Forest models –in essence, themselves, technical indicators.</a:t>
          </a:r>
          <a:endParaRPr lang="en-US" dirty="0">
            <a:latin typeface="Cousine" panose="02070409020205020404" pitchFamily="49" charset="0"/>
            <a:cs typeface="Cousine" panose="02070409020205020404" pitchFamily="49" charset="0"/>
          </a:endParaRPr>
        </a:p>
      </dgm:t>
    </dgm:pt>
    <dgm:pt modelId="{C82A716F-BF7B-449D-9158-D9751ABC4498}" type="parTrans" cxnId="{FAD79D3C-8881-4FB6-BE96-3EE3DC2E5BE8}">
      <dgm:prSet/>
      <dgm:spPr/>
      <dgm:t>
        <a:bodyPr/>
        <a:lstStyle/>
        <a:p>
          <a:endParaRPr lang="en-US"/>
        </a:p>
      </dgm:t>
    </dgm:pt>
    <dgm:pt modelId="{2E02F665-9D54-463D-8E00-7AACB8A2DA71}" type="sibTrans" cxnId="{FAD79D3C-8881-4FB6-BE96-3EE3DC2E5BE8}">
      <dgm:prSet/>
      <dgm:spPr/>
      <dgm:t>
        <a:bodyPr/>
        <a:lstStyle/>
        <a:p>
          <a:endParaRPr lang="en-US"/>
        </a:p>
      </dgm:t>
    </dgm:pt>
    <dgm:pt modelId="{F58165A2-5917-7544-89A4-3C47D1BB6AF7}" type="pres">
      <dgm:prSet presAssocID="{45BD4A40-48B2-4AD3-BE49-10EE651CD4B6}" presName="linear" presStyleCnt="0">
        <dgm:presLayoutVars>
          <dgm:animLvl val="lvl"/>
          <dgm:resizeHandles val="exact"/>
        </dgm:presLayoutVars>
      </dgm:prSet>
      <dgm:spPr/>
    </dgm:pt>
    <dgm:pt modelId="{025CD019-D856-B94D-A783-49418A398BCB}" type="pres">
      <dgm:prSet presAssocID="{8F4B18E2-FCA7-455F-B0A2-C8EB61EEAB7E}" presName="parentText" presStyleLbl="node1" presStyleIdx="0" presStyleCnt="4" custLinFactNeighborX="-15" custLinFactNeighborY="17381">
        <dgm:presLayoutVars>
          <dgm:chMax val="0"/>
          <dgm:bulletEnabled val="1"/>
        </dgm:presLayoutVars>
      </dgm:prSet>
      <dgm:spPr/>
    </dgm:pt>
    <dgm:pt modelId="{772255AE-16CA-B44E-A606-220F0E8CE5C5}" type="pres">
      <dgm:prSet presAssocID="{C7531316-8534-4C9F-9363-DCA2628C45FC}" presName="spacer" presStyleCnt="0"/>
      <dgm:spPr/>
    </dgm:pt>
    <dgm:pt modelId="{4D2F6913-5342-8449-A049-80B5CA1B9BDB}" type="pres">
      <dgm:prSet presAssocID="{AECE0D6D-3013-4B2A-949A-3AAFBC07747F}" presName="parentText" presStyleLbl="node1" presStyleIdx="1" presStyleCnt="4">
        <dgm:presLayoutVars>
          <dgm:chMax val="0"/>
          <dgm:bulletEnabled val="1"/>
        </dgm:presLayoutVars>
      </dgm:prSet>
      <dgm:spPr/>
    </dgm:pt>
    <dgm:pt modelId="{1D0E235F-3EE8-2A44-9B5C-3647953C9F26}" type="pres">
      <dgm:prSet presAssocID="{57EE1856-8B67-4EC9-B386-CC91C52A67BF}" presName="spacer" presStyleCnt="0"/>
      <dgm:spPr/>
    </dgm:pt>
    <dgm:pt modelId="{DBD96D6E-0DFC-BA4B-BB09-609654E18E38}" type="pres">
      <dgm:prSet presAssocID="{627C0C50-A4CC-41C8-AB03-255C72DF99BF}" presName="parentText" presStyleLbl="node1" presStyleIdx="2" presStyleCnt="4">
        <dgm:presLayoutVars>
          <dgm:chMax val="0"/>
          <dgm:bulletEnabled val="1"/>
        </dgm:presLayoutVars>
      </dgm:prSet>
      <dgm:spPr/>
    </dgm:pt>
    <dgm:pt modelId="{256B11CD-34D5-A846-98C7-DF8617D395AF}" type="pres">
      <dgm:prSet presAssocID="{594ACE96-44B0-435E-AE9C-B82F5F4D6EBF}" presName="spacer" presStyleCnt="0"/>
      <dgm:spPr/>
    </dgm:pt>
    <dgm:pt modelId="{198050BD-3D3F-CF4C-9463-CAD8EBDDA8FC}" type="pres">
      <dgm:prSet presAssocID="{0E81B5C5-B101-4CC1-BDC9-94663DCB5B9D}" presName="parentText" presStyleLbl="node1" presStyleIdx="3" presStyleCnt="4">
        <dgm:presLayoutVars>
          <dgm:chMax val="0"/>
          <dgm:bulletEnabled val="1"/>
        </dgm:presLayoutVars>
      </dgm:prSet>
      <dgm:spPr/>
    </dgm:pt>
  </dgm:ptLst>
  <dgm:cxnLst>
    <dgm:cxn modelId="{2056D801-7C9F-42BD-80AC-D1589E7B2C70}" srcId="{45BD4A40-48B2-4AD3-BE49-10EE651CD4B6}" destId="{AECE0D6D-3013-4B2A-949A-3AAFBC07747F}" srcOrd="1" destOrd="0" parTransId="{B81A94F2-A52D-41C1-A68C-6AF7E1916EF0}" sibTransId="{57EE1856-8B67-4EC9-B386-CC91C52A67BF}"/>
    <dgm:cxn modelId="{80379214-58B3-4457-A9B3-C9B3452488E9}" srcId="{45BD4A40-48B2-4AD3-BE49-10EE651CD4B6}" destId="{627C0C50-A4CC-41C8-AB03-255C72DF99BF}" srcOrd="2" destOrd="0" parTransId="{55EA667A-6F56-4ED2-B693-04865B46E1BF}" sibTransId="{594ACE96-44B0-435E-AE9C-B82F5F4D6EBF}"/>
    <dgm:cxn modelId="{3438253B-0C45-F944-8F12-DD255F8DC4DF}" type="presOf" srcId="{8F4B18E2-FCA7-455F-B0A2-C8EB61EEAB7E}" destId="{025CD019-D856-B94D-A783-49418A398BCB}" srcOrd="0" destOrd="0" presId="urn:microsoft.com/office/officeart/2005/8/layout/vList2"/>
    <dgm:cxn modelId="{FAD79D3C-8881-4FB6-BE96-3EE3DC2E5BE8}" srcId="{45BD4A40-48B2-4AD3-BE49-10EE651CD4B6}" destId="{0E81B5C5-B101-4CC1-BDC9-94663DCB5B9D}" srcOrd="3" destOrd="0" parTransId="{C82A716F-BF7B-449D-9158-D9751ABC4498}" sibTransId="{2E02F665-9D54-463D-8E00-7AACB8A2DA71}"/>
    <dgm:cxn modelId="{F402F283-AFD2-964A-93B7-CDE6D03243BA}" type="presOf" srcId="{0E81B5C5-B101-4CC1-BDC9-94663DCB5B9D}" destId="{198050BD-3D3F-CF4C-9463-CAD8EBDDA8FC}" srcOrd="0" destOrd="0" presId="urn:microsoft.com/office/officeart/2005/8/layout/vList2"/>
    <dgm:cxn modelId="{65382792-DC33-9145-90ED-25546DE4F064}" type="presOf" srcId="{45BD4A40-48B2-4AD3-BE49-10EE651CD4B6}" destId="{F58165A2-5917-7544-89A4-3C47D1BB6AF7}" srcOrd="0" destOrd="0" presId="urn:microsoft.com/office/officeart/2005/8/layout/vList2"/>
    <dgm:cxn modelId="{56FB45C8-9B87-ED40-9C69-6D174AA1387A}" type="presOf" srcId="{AECE0D6D-3013-4B2A-949A-3AAFBC07747F}" destId="{4D2F6913-5342-8449-A049-80B5CA1B9BDB}" srcOrd="0" destOrd="0" presId="urn:microsoft.com/office/officeart/2005/8/layout/vList2"/>
    <dgm:cxn modelId="{A37BC2E1-0B9B-4EB7-B439-0F3286143381}" srcId="{45BD4A40-48B2-4AD3-BE49-10EE651CD4B6}" destId="{8F4B18E2-FCA7-455F-B0A2-C8EB61EEAB7E}" srcOrd="0" destOrd="0" parTransId="{487C58B7-8466-4609-A807-DEFE90232E11}" sibTransId="{C7531316-8534-4C9F-9363-DCA2628C45FC}"/>
    <dgm:cxn modelId="{13309AF7-D4B5-E74D-865E-13374AC2EDD4}" type="presOf" srcId="{627C0C50-A4CC-41C8-AB03-255C72DF99BF}" destId="{DBD96D6E-0DFC-BA4B-BB09-609654E18E38}" srcOrd="0" destOrd="0" presId="urn:microsoft.com/office/officeart/2005/8/layout/vList2"/>
    <dgm:cxn modelId="{4D9A64D8-387F-3047-9FAA-75A9A34D276C}" type="presParOf" srcId="{F58165A2-5917-7544-89A4-3C47D1BB6AF7}" destId="{025CD019-D856-B94D-A783-49418A398BCB}" srcOrd="0" destOrd="0" presId="urn:microsoft.com/office/officeart/2005/8/layout/vList2"/>
    <dgm:cxn modelId="{C5FD5690-F8B7-8B4F-BCC4-767E94ABD070}" type="presParOf" srcId="{F58165A2-5917-7544-89A4-3C47D1BB6AF7}" destId="{772255AE-16CA-B44E-A606-220F0E8CE5C5}" srcOrd="1" destOrd="0" presId="urn:microsoft.com/office/officeart/2005/8/layout/vList2"/>
    <dgm:cxn modelId="{72AAA19E-B038-B14F-8D03-02AF531A53FB}" type="presParOf" srcId="{F58165A2-5917-7544-89A4-3C47D1BB6AF7}" destId="{4D2F6913-5342-8449-A049-80B5CA1B9BDB}" srcOrd="2" destOrd="0" presId="urn:microsoft.com/office/officeart/2005/8/layout/vList2"/>
    <dgm:cxn modelId="{22F18DA9-4CE8-7747-9BFA-9AF54864CB26}" type="presParOf" srcId="{F58165A2-5917-7544-89A4-3C47D1BB6AF7}" destId="{1D0E235F-3EE8-2A44-9B5C-3647953C9F26}" srcOrd="3" destOrd="0" presId="urn:microsoft.com/office/officeart/2005/8/layout/vList2"/>
    <dgm:cxn modelId="{7EF9633E-DC93-5548-9F05-9F09A853E790}" type="presParOf" srcId="{F58165A2-5917-7544-89A4-3C47D1BB6AF7}" destId="{DBD96D6E-0DFC-BA4B-BB09-609654E18E38}" srcOrd="4" destOrd="0" presId="urn:microsoft.com/office/officeart/2005/8/layout/vList2"/>
    <dgm:cxn modelId="{30CBBCCC-D8A1-4249-AB9D-3921E16F0E43}" type="presParOf" srcId="{F58165A2-5917-7544-89A4-3C47D1BB6AF7}" destId="{256B11CD-34D5-A846-98C7-DF8617D395AF}" srcOrd="5" destOrd="0" presId="urn:microsoft.com/office/officeart/2005/8/layout/vList2"/>
    <dgm:cxn modelId="{4E8F6304-18CD-CF44-9CB6-6ECD72BE2399}" type="presParOf" srcId="{F58165A2-5917-7544-89A4-3C47D1BB6AF7}" destId="{198050BD-3D3F-CF4C-9463-CAD8EBDDA8F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2F8B2-AF02-47B0-9A2E-1252C639D8C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EC25E29-D1CF-45B3-9A54-DC9309AC44EB}">
      <dgm:prSet/>
      <dgm:spPr/>
      <dgm:t>
        <a:bodyPr/>
        <a:lstStyle/>
        <a:p>
          <a:r>
            <a:rPr lang="en-US" dirty="0"/>
            <a:t>Google Collab</a:t>
          </a:r>
        </a:p>
      </dgm:t>
    </dgm:pt>
    <dgm:pt modelId="{9821D617-D8E5-4AF0-96C5-7A3770D75DE4}" type="parTrans" cxnId="{6D4697CC-296C-445E-BFC4-0C50602EEF53}">
      <dgm:prSet/>
      <dgm:spPr/>
      <dgm:t>
        <a:bodyPr/>
        <a:lstStyle/>
        <a:p>
          <a:endParaRPr lang="en-US"/>
        </a:p>
      </dgm:t>
    </dgm:pt>
    <dgm:pt modelId="{A63CFDFE-7DFC-42E6-9279-2CCA862E0A56}" type="sibTrans" cxnId="{6D4697CC-296C-445E-BFC4-0C50602EEF53}">
      <dgm:prSet/>
      <dgm:spPr/>
      <dgm:t>
        <a:bodyPr/>
        <a:lstStyle/>
        <a:p>
          <a:endParaRPr lang="en-US"/>
        </a:p>
      </dgm:t>
    </dgm:pt>
    <dgm:pt modelId="{C7520087-6BDD-495C-A06D-AEF454EB9FA4}">
      <dgm:prSet/>
      <dgm:spPr/>
      <dgm:t>
        <a:bodyPr/>
        <a:lstStyle/>
        <a:p>
          <a:r>
            <a:rPr lang="en-US" dirty="0" err="1"/>
            <a:t>Iter</a:t>
          </a:r>
          <a:r>
            <a:rPr lang="en-US" dirty="0"/>
            <a:t> Tools and Functions</a:t>
          </a:r>
        </a:p>
      </dgm:t>
    </dgm:pt>
    <dgm:pt modelId="{869138C0-A3D5-4F9E-89CA-A6900A9329AC}" type="parTrans" cxnId="{D9D45D8B-AF48-4CB7-9DC4-8B9724D8FC8D}">
      <dgm:prSet/>
      <dgm:spPr/>
      <dgm:t>
        <a:bodyPr/>
        <a:lstStyle/>
        <a:p>
          <a:endParaRPr lang="en-US"/>
        </a:p>
      </dgm:t>
    </dgm:pt>
    <dgm:pt modelId="{9D0987F6-D6BB-4DC9-8430-4DE9221346EE}" type="sibTrans" cxnId="{D9D45D8B-AF48-4CB7-9DC4-8B9724D8FC8D}">
      <dgm:prSet/>
      <dgm:spPr/>
      <dgm:t>
        <a:bodyPr/>
        <a:lstStyle/>
        <a:p>
          <a:endParaRPr lang="en-US"/>
        </a:p>
      </dgm:t>
    </dgm:pt>
    <dgm:pt modelId="{51B9B5E9-0F24-4E4A-B93B-040D54BF1076}">
      <dgm:prSet/>
      <dgm:spPr/>
      <dgm:t>
        <a:bodyPr/>
        <a:lstStyle/>
        <a:p>
          <a:r>
            <a:rPr lang="en-US"/>
            <a:t>Streamlit</a:t>
          </a:r>
        </a:p>
      </dgm:t>
    </dgm:pt>
    <dgm:pt modelId="{3674E41C-61DC-4888-BDEB-6D8584DC1B1B}" type="parTrans" cxnId="{384BA7D5-F2A2-4F9E-A284-A5F2373E7C74}">
      <dgm:prSet/>
      <dgm:spPr/>
      <dgm:t>
        <a:bodyPr/>
        <a:lstStyle/>
        <a:p>
          <a:endParaRPr lang="en-US"/>
        </a:p>
      </dgm:t>
    </dgm:pt>
    <dgm:pt modelId="{642E7A86-E975-461F-845A-DDF79F44A0B9}" type="sibTrans" cxnId="{384BA7D5-F2A2-4F9E-A284-A5F2373E7C74}">
      <dgm:prSet/>
      <dgm:spPr/>
      <dgm:t>
        <a:bodyPr/>
        <a:lstStyle/>
        <a:p>
          <a:endParaRPr lang="en-US"/>
        </a:p>
      </dgm:t>
    </dgm:pt>
    <dgm:pt modelId="{4EF1AAAC-5C1E-499B-9B98-72AED50BDE9A}">
      <dgm:prSet/>
      <dgm:spPr/>
      <dgm:t>
        <a:bodyPr/>
        <a:lstStyle/>
        <a:p>
          <a:r>
            <a:rPr lang="en-US" dirty="0"/>
            <a:t>ML Libraries: RF and LSTM</a:t>
          </a:r>
        </a:p>
      </dgm:t>
    </dgm:pt>
    <dgm:pt modelId="{52F31997-899B-4701-900B-2C8AB3C8C7B4}" type="parTrans" cxnId="{1F0B337A-348E-4AD4-B820-CAE346FA0A6E}">
      <dgm:prSet/>
      <dgm:spPr/>
      <dgm:t>
        <a:bodyPr/>
        <a:lstStyle/>
        <a:p>
          <a:endParaRPr lang="en-US"/>
        </a:p>
      </dgm:t>
    </dgm:pt>
    <dgm:pt modelId="{4922C662-C0EA-46BD-B574-C2DA6DC1A7F6}" type="sibTrans" cxnId="{1F0B337A-348E-4AD4-B820-CAE346FA0A6E}">
      <dgm:prSet/>
      <dgm:spPr/>
      <dgm:t>
        <a:bodyPr/>
        <a:lstStyle/>
        <a:p>
          <a:endParaRPr lang="en-US"/>
        </a:p>
      </dgm:t>
    </dgm:pt>
    <dgm:pt modelId="{7A7558CE-ABF1-4B77-9573-8B6FBC13FE8D}">
      <dgm:prSet/>
      <dgm:spPr/>
      <dgm:t>
        <a:bodyPr/>
        <a:lstStyle/>
        <a:p>
          <a:r>
            <a:rPr lang="en-US" dirty="0"/>
            <a:t>Data Source: Yahoo Finance and Discount Option Data</a:t>
          </a:r>
        </a:p>
      </dgm:t>
    </dgm:pt>
    <dgm:pt modelId="{70DEEB21-635B-44A4-B92C-21F48A2CBDEA}" type="parTrans" cxnId="{C3D13056-35E2-4E20-A569-82E01EE7A075}">
      <dgm:prSet/>
      <dgm:spPr/>
      <dgm:t>
        <a:bodyPr/>
        <a:lstStyle/>
        <a:p>
          <a:endParaRPr lang="en-US"/>
        </a:p>
      </dgm:t>
    </dgm:pt>
    <dgm:pt modelId="{DE3C07B4-CA32-4069-B963-B6526ABD26B7}" type="sibTrans" cxnId="{C3D13056-35E2-4E20-A569-82E01EE7A075}">
      <dgm:prSet/>
      <dgm:spPr/>
      <dgm:t>
        <a:bodyPr/>
        <a:lstStyle/>
        <a:p>
          <a:endParaRPr lang="en-US"/>
        </a:p>
      </dgm:t>
    </dgm:pt>
    <dgm:pt modelId="{237C234A-3DFD-5F4B-ADE7-518598BDD224}" type="pres">
      <dgm:prSet presAssocID="{57E2F8B2-AF02-47B0-9A2E-1252C639D8CB}" presName="linear" presStyleCnt="0">
        <dgm:presLayoutVars>
          <dgm:animLvl val="lvl"/>
          <dgm:resizeHandles val="exact"/>
        </dgm:presLayoutVars>
      </dgm:prSet>
      <dgm:spPr/>
    </dgm:pt>
    <dgm:pt modelId="{6F3009D1-9E22-154D-A22C-3C64AFB43F11}" type="pres">
      <dgm:prSet presAssocID="{2EC25E29-D1CF-45B3-9A54-DC9309AC44EB}" presName="parentText" presStyleLbl="node1" presStyleIdx="0" presStyleCnt="5">
        <dgm:presLayoutVars>
          <dgm:chMax val="0"/>
          <dgm:bulletEnabled val="1"/>
        </dgm:presLayoutVars>
      </dgm:prSet>
      <dgm:spPr/>
    </dgm:pt>
    <dgm:pt modelId="{0A0D9A27-277F-CA4B-AA74-E7136E696E30}" type="pres">
      <dgm:prSet presAssocID="{A63CFDFE-7DFC-42E6-9279-2CCA862E0A56}" presName="spacer" presStyleCnt="0"/>
      <dgm:spPr/>
    </dgm:pt>
    <dgm:pt modelId="{19EA1B96-89B8-8C4A-A4A0-18655740B212}" type="pres">
      <dgm:prSet presAssocID="{C7520087-6BDD-495C-A06D-AEF454EB9FA4}" presName="parentText" presStyleLbl="node1" presStyleIdx="1" presStyleCnt="5">
        <dgm:presLayoutVars>
          <dgm:chMax val="0"/>
          <dgm:bulletEnabled val="1"/>
        </dgm:presLayoutVars>
      </dgm:prSet>
      <dgm:spPr/>
    </dgm:pt>
    <dgm:pt modelId="{6A72C6B1-E08D-1D4E-950C-EDD95F75DBE1}" type="pres">
      <dgm:prSet presAssocID="{9D0987F6-D6BB-4DC9-8430-4DE9221346EE}" presName="spacer" presStyleCnt="0"/>
      <dgm:spPr/>
    </dgm:pt>
    <dgm:pt modelId="{CB661EDF-6025-8040-B33F-D2F21DF26440}" type="pres">
      <dgm:prSet presAssocID="{51B9B5E9-0F24-4E4A-B93B-040D54BF1076}" presName="parentText" presStyleLbl="node1" presStyleIdx="2" presStyleCnt="5">
        <dgm:presLayoutVars>
          <dgm:chMax val="0"/>
          <dgm:bulletEnabled val="1"/>
        </dgm:presLayoutVars>
      </dgm:prSet>
      <dgm:spPr/>
    </dgm:pt>
    <dgm:pt modelId="{B15DB268-AAE7-AD44-8D88-86968D2C48A1}" type="pres">
      <dgm:prSet presAssocID="{642E7A86-E975-461F-845A-DDF79F44A0B9}" presName="spacer" presStyleCnt="0"/>
      <dgm:spPr/>
    </dgm:pt>
    <dgm:pt modelId="{D6F07E13-9A75-7E41-87EA-8DAC6F57B7E2}" type="pres">
      <dgm:prSet presAssocID="{4EF1AAAC-5C1E-499B-9B98-72AED50BDE9A}" presName="parentText" presStyleLbl="node1" presStyleIdx="3" presStyleCnt="5">
        <dgm:presLayoutVars>
          <dgm:chMax val="0"/>
          <dgm:bulletEnabled val="1"/>
        </dgm:presLayoutVars>
      </dgm:prSet>
      <dgm:spPr/>
    </dgm:pt>
    <dgm:pt modelId="{FD05D112-4D41-784D-8A71-1B62ED8BDAA7}" type="pres">
      <dgm:prSet presAssocID="{4922C662-C0EA-46BD-B574-C2DA6DC1A7F6}" presName="spacer" presStyleCnt="0"/>
      <dgm:spPr/>
    </dgm:pt>
    <dgm:pt modelId="{F9E01D0C-BA9B-E649-A9BE-E0E9595EB19E}" type="pres">
      <dgm:prSet presAssocID="{7A7558CE-ABF1-4B77-9573-8B6FBC13FE8D}" presName="parentText" presStyleLbl="node1" presStyleIdx="4" presStyleCnt="5">
        <dgm:presLayoutVars>
          <dgm:chMax val="0"/>
          <dgm:bulletEnabled val="1"/>
        </dgm:presLayoutVars>
      </dgm:prSet>
      <dgm:spPr/>
    </dgm:pt>
  </dgm:ptLst>
  <dgm:cxnLst>
    <dgm:cxn modelId="{5D98421C-2CB6-C449-9045-68149CD0CF1D}" type="presOf" srcId="{C7520087-6BDD-495C-A06D-AEF454EB9FA4}" destId="{19EA1B96-89B8-8C4A-A4A0-18655740B212}" srcOrd="0" destOrd="0" presId="urn:microsoft.com/office/officeart/2005/8/layout/vList2"/>
    <dgm:cxn modelId="{B0769028-8F38-EF42-B1AA-20E9B06AE090}" type="presOf" srcId="{51B9B5E9-0F24-4E4A-B93B-040D54BF1076}" destId="{CB661EDF-6025-8040-B33F-D2F21DF26440}" srcOrd="0" destOrd="0" presId="urn:microsoft.com/office/officeart/2005/8/layout/vList2"/>
    <dgm:cxn modelId="{8BD88A5B-7749-CF4A-97D9-45E7BD6B4CE8}" type="presOf" srcId="{7A7558CE-ABF1-4B77-9573-8B6FBC13FE8D}" destId="{F9E01D0C-BA9B-E649-A9BE-E0E9595EB19E}" srcOrd="0" destOrd="0" presId="urn:microsoft.com/office/officeart/2005/8/layout/vList2"/>
    <dgm:cxn modelId="{02DBE26C-C476-4D4B-A6EF-CC85661A76CA}" type="presOf" srcId="{2EC25E29-D1CF-45B3-9A54-DC9309AC44EB}" destId="{6F3009D1-9E22-154D-A22C-3C64AFB43F11}" srcOrd="0" destOrd="0" presId="urn:microsoft.com/office/officeart/2005/8/layout/vList2"/>
    <dgm:cxn modelId="{C3D13056-35E2-4E20-A569-82E01EE7A075}" srcId="{57E2F8B2-AF02-47B0-9A2E-1252C639D8CB}" destId="{7A7558CE-ABF1-4B77-9573-8B6FBC13FE8D}" srcOrd="4" destOrd="0" parTransId="{70DEEB21-635B-44A4-B92C-21F48A2CBDEA}" sibTransId="{DE3C07B4-CA32-4069-B963-B6526ABD26B7}"/>
    <dgm:cxn modelId="{1F0B337A-348E-4AD4-B820-CAE346FA0A6E}" srcId="{57E2F8B2-AF02-47B0-9A2E-1252C639D8CB}" destId="{4EF1AAAC-5C1E-499B-9B98-72AED50BDE9A}" srcOrd="3" destOrd="0" parTransId="{52F31997-899B-4701-900B-2C8AB3C8C7B4}" sibTransId="{4922C662-C0EA-46BD-B574-C2DA6DC1A7F6}"/>
    <dgm:cxn modelId="{D9D45D8B-AF48-4CB7-9DC4-8B9724D8FC8D}" srcId="{57E2F8B2-AF02-47B0-9A2E-1252C639D8CB}" destId="{C7520087-6BDD-495C-A06D-AEF454EB9FA4}" srcOrd="1" destOrd="0" parTransId="{869138C0-A3D5-4F9E-89CA-A6900A9329AC}" sibTransId="{9D0987F6-D6BB-4DC9-8430-4DE9221346EE}"/>
    <dgm:cxn modelId="{BE213C9E-F6C1-9246-A1D1-32F0E2A9BA4C}" type="presOf" srcId="{4EF1AAAC-5C1E-499B-9B98-72AED50BDE9A}" destId="{D6F07E13-9A75-7E41-87EA-8DAC6F57B7E2}" srcOrd="0" destOrd="0" presId="urn:microsoft.com/office/officeart/2005/8/layout/vList2"/>
    <dgm:cxn modelId="{6D4697CC-296C-445E-BFC4-0C50602EEF53}" srcId="{57E2F8B2-AF02-47B0-9A2E-1252C639D8CB}" destId="{2EC25E29-D1CF-45B3-9A54-DC9309AC44EB}" srcOrd="0" destOrd="0" parTransId="{9821D617-D8E5-4AF0-96C5-7A3770D75DE4}" sibTransId="{A63CFDFE-7DFC-42E6-9279-2CCA862E0A56}"/>
    <dgm:cxn modelId="{384BA7D5-F2A2-4F9E-A284-A5F2373E7C74}" srcId="{57E2F8B2-AF02-47B0-9A2E-1252C639D8CB}" destId="{51B9B5E9-0F24-4E4A-B93B-040D54BF1076}" srcOrd="2" destOrd="0" parTransId="{3674E41C-61DC-4888-BDEB-6D8584DC1B1B}" sibTransId="{642E7A86-E975-461F-845A-DDF79F44A0B9}"/>
    <dgm:cxn modelId="{736CFBFD-61FC-9B46-ADB4-D346939DFD2E}" type="presOf" srcId="{57E2F8B2-AF02-47B0-9A2E-1252C639D8CB}" destId="{237C234A-3DFD-5F4B-ADE7-518598BDD224}" srcOrd="0" destOrd="0" presId="urn:microsoft.com/office/officeart/2005/8/layout/vList2"/>
    <dgm:cxn modelId="{D6BA6039-C697-304C-84CB-29393FC93D68}" type="presParOf" srcId="{237C234A-3DFD-5F4B-ADE7-518598BDD224}" destId="{6F3009D1-9E22-154D-A22C-3C64AFB43F11}" srcOrd="0" destOrd="0" presId="urn:microsoft.com/office/officeart/2005/8/layout/vList2"/>
    <dgm:cxn modelId="{9A58B3B8-D85D-8643-A716-00D18B6363D5}" type="presParOf" srcId="{237C234A-3DFD-5F4B-ADE7-518598BDD224}" destId="{0A0D9A27-277F-CA4B-AA74-E7136E696E30}" srcOrd="1" destOrd="0" presId="urn:microsoft.com/office/officeart/2005/8/layout/vList2"/>
    <dgm:cxn modelId="{84B89F95-03E3-C244-9614-500BF3C440A7}" type="presParOf" srcId="{237C234A-3DFD-5F4B-ADE7-518598BDD224}" destId="{19EA1B96-89B8-8C4A-A4A0-18655740B212}" srcOrd="2" destOrd="0" presId="urn:microsoft.com/office/officeart/2005/8/layout/vList2"/>
    <dgm:cxn modelId="{61216A17-CFE5-5A4D-866A-4789FFF394A0}" type="presParOf" srcId="{237C234A-3DFD-5F4B-ADE7-518598BDD224}" destId="{6A72C6B1-E08D-1D4E-950C-EDD95F75DBE1}" srcOrd="3" destOrd="0" presId="urn:microsoft.com/office/officeart/2005/8/layout/vList2"/>
    <dgm:cxn modelId="{3ACFEC8E-3666-E94C-A150-22A3F2512867}" type="presParOf" srcId="{237C234A-3DFD-5F4B-ADE7-518598BDD224}" destId="{CB661EDF-6025-8040-B33F-D2F21DF26440}" srcOrd="4" destOrd="0" presId="urn:microsoft.com/office/officeart/2005/8/layout/vList2"/>
    <dgm:cxn modelId="{6E0D3602-6DBB-DB4A-AC29-6F3D92BF1F6D}" type="presParOf" srcId="{237C234A-3DFD-5F4B-ADE7-518598BDD224}" destId="{B15DB268-AAE7-AD44-8D88-86968D2C48A1}" srcOrd="5" destOrd="0" presId="urn:microsoft.com/office/officeart/2005/8/layout/vList2"/>
    <dgm:cxn modelId="{7C9C54BD-E9AE-994B-8550-9ED427C321D2}" type="presParOf" srcId="{237C234A-3DFD-5F4B-ADE7-518598BDD224}" destId="{D6F07E13-9A75-7E41-87EA-8DAC6F57B7E2}" srcOrd="6" destOrd="0" presId="urn:microsoft.com/office/officeart/2005/8/layout/vList2"/>
    <dgm:cxn modelId="{908A8DC7-8C7C-BF4C-88A1-7EF483A41492}" type="presParOf" srcId="{237C234A-3DFD-5F4B-ADE7-518598BDD224}" destId="{FD05D112-4D41-784D-8A71-1B62ED8BDAA7}" srcOrd="7" destOrd="0" presId="urn:microsoft.com/office/officeart/2005/8/layout/vList2"/>
    <dgm:cxn modelId="{4569BF2E-8E6E-D340-8E7A-510A4DC37A65}" type="presParOf" srcId="{237C234A-3DFD-5F4B-ADE7-518598BDD224}" destId="{F9E01D0C-BA9B-E649-A9BE-E0E9595EB19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34F7E9-E9B6-4A25-AA85-43DD2DBD6DB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BEAD6A-6AF2-48EB-AFAF-08FB64BFC518}">
      <dgm:prSet/>
      <dgm:spPr/>
      <dgm:t>
        <a:bodyPr/>
        <a:lstStyle/>
        <a:p>
          <a:r>
            <a:rPr lang="en-US" dirty="0">
              <a:latin typeface="Cousine" panose="02070409020205020404" pitchFamily="49" charset="0"/>
              <a:cs typeface="Cousine" panose="02070409020205020404" pitchFamily="49" charset="0"/>
            </a:rPr>
            <a:t>First, we create .csv files for each sector with the data sets mentioned –price, </a:t>
          </a:r>
          <a:r>
            <a:rPr lang="en-US" dirty="0" err="1">
              <a:latin typeface="Cousine" panose="02070409020205020404" pitchFamily="49" charset="0"/>
              <a:cs typeface="Cousine" panose="02070409020205020404" pitchFamily="49" charset="0"/>
            </a:rPr>
            <a:t>technicals</a:t>
          </a:r>
          <a:r>
            <a:rPr lang="en-US" dirty="0">
              <a:latin typeface="Cousine" panose="02070409020205020404" pitchFamily="49" charset="0"/>
              <a:cs typeface="Cousine" panose="02070409020205020404" pitchFamily="49" charset="0"/>
            </a:rPr>
            <a:t>, etc. </a:t>
          </a:r>
        </a:p>
      </dgm:t>
    </dgm:pt>
    <dgm:pt modelId="{7121C88E-40D0-4785-B65C-A7E5BF398B41}" type="parTrans" cxnId="{B1176E52-7E95-4B7C-A62A-D1101AEFC96E}">
      <dgm:prSet/>
      <dgm:spPr/>
      <dgm:t>
        <a:bodyPr/>
        <a:lstStyle/>
        <a:p>
          <a:endParaRPr lang="en-US"/>
        </a:p>
      </dgm:t>
    </dgm:pt>
    <dgm:pt modelId="{92ECCD83-119D-42F1-98F5-A94DE0F90984}" type="sibTrans" cxnId="{B1176E52-7E95-4B7C-A62A-D1101AEFC96E}">
      <dgm:prSet/>
      <dgm:spPr/>
      <dgm:t>
        <a:bodyPr/>
        <a:lstStyle/>
        <a:p>
          <a:endParaRPr lang="en-US"/>
        </a:p>
      </dgm:t>
    </dgm:pt>
    <dgm:pt modelId="{B8D038EA-3761-40C8-8D31-B8FEBC91B98F}">
      <dgm:prSet/>
      <dgm:spPr/>
      <dgm:t>
        <a:bodyPr/>
        <a:lstStyle/>
        <a:p>
          <a:r>
            <a:rPr lang="en-US" dirty="0">
              <a:latin typeface="Cousine" panose="02070409020205020404" pitchFamily="49" charset="0"/>
              <a:cs typeface="Cousine" panose="02070409020205020404" pitchFamily="49" charset="0"/>
            </a:rPr>
            <a:t>Next, we take the data for each sector/name, and apply the various strategies we built, and then log the returns.</a:t>
          </a:r>
        </a:p>
      </dgm:t>
    </dgm:pt>
    <dgm:pt modelId="{2FB2266A-A152-4908-82CA-B21CB22C1CE2}" type="parTrans" cxnId="{5ABA3735-3F21-4386-A49D-4B2925E215DF}">
      <dgm:prSet/>
      <dgm:spPr/>
      <dgm:t>
        <a:bodyPr/>
        <a:lstStyle/>
        <a:p>
          <a:endParaRPr lang="en-US"/>
        </a:p>
      </dgm:t>
    </dgm:pt>
    <dgm:pt modelId="{44053A3E-9DD8-4C84-B41F-15749F152E72}" type="sibTrans" cxnId="{5ABA3735-3F21-4386-A49D-4B2925E215DF}">
      <dgm:prSet/>
      <dgm:spPr/>
      <dgm:t>
        <a:bodyPr/>
        <a:lstStyle/>
        <a:p>
          <a:endParaRPr lang="en-US"/>
        </a:p>
      </dgm:t>
    </dgm:pt>
    <dgm:pt modelId="{B28CD68A-B6B3-405F-A271-EBC6BC204C8A}">
      <dgm:prSet/>
      <dgm:spPr/>
      <dgm:t>
        <a:bodyPr/>
        <a:lstStyle/>
        <a:p>
          <a:r>
            <a:rPr lang="en-US" dirty="0">
              <a:latin typeface="Cousine" panose="02070409020205020404" pitchFamily="49" charset="0"/>
              <a:cs typeface="Cousine" panose="02070409020205020404" pitchFamily="49" charset="0"/>
            </a:rPr>
            <a:t>With the results, we intend gain insight into risk factors regarding each strategy.</a:t>
          </a:r>
        </a:p>
      </dgm:t>
    </dgm:pt>
    <dgm:pt modelId="{7BD020B1-028F-46FA-A0DA-A74AAAFC1408}" type="sibTrans" cxnId="{A1C146CF-9E01-4974-83AA-F350A0440D31}">
      <dgm:prSet/>
      <dgm:spPr/>
      <dgm:t>
        <a:bodyPr/>
        <a:lstStyle/>
        <a:p>
          <a:endParaRPr lang="en-US"/>
        </a:p>
      </dgm:t>
    </dgm:pt>
    <dgm:pt modelId="{3F9B5B0E-A33A-4A65-9904-B89B02BA4396}" type="parTrans" cxnId="{A1C146CF-9E01-4974-83AA-F350A0440D31}">
      <dgm:prSet/>
      <dgm:spPr/>
      <dgm:t>
        <a:bodyPr/>
        <a:lstStyle/>
        <a:p>
          <a:endParaRPr lang="en-US"/>
        </a:p>
      </dgm:t>
    </dgm:pt>
    <dgm:pt modelId="{B0582BE1-5F95-BF46-9621-E0B016CBBE8D}" type="pres">
      <dgm:prSet presAssocID="{2B34F7E9-E9B6-4A25-AA85-43DD2DBD6DBA}" presName="linear" presStyleCnt="0">
        <dgm:presLayoutVars>
          <dgm:animLvl val="lvl"/>
          <dgm:resizeHandles val="exact"/>
        </dgm:presLayoutVars>
      </dgm:prSet>
      <dgm:spPr/>
    </dgm:pt>
    <dgm:pt modelId="{4ACB4362-2E10-304D-B753-2D02123D60AD}" type="pres">
      <dgm:prSet presAssocID="{82BEAD6A-6AF2-48EB-AFAF-08FB64BFC518}" presName="parentText" presStyleLbl="node1" presStyleIdx="0" presStyleCnt="3">
        <dgm:presLayoutVars>
          <dgm:chMax val="0"/>
          <dgm:bulletEnabled val="1"/>
        </dgm:presLayoutVars>
      </dgm:prSet>
      <dgm:spPr/>
    </dgm:pt>
    <dgm:pt modelId="{18C456F9-1A7D-F64B-86E3-3DA4170D2DDC}" type="pres">
      <dgm:prSet presAssocID="{92ECCD83-119D-42F1-98F5-A94DE0F90984}" presName="spacer" presStyleCnt="0"/>
      <dgm:spPr/>
    </dgm:pt>
    <dgm:pt modelId="{270B737A-0694-6843-B5E4-13D5C4F6CB34}" type="pres">
      <dgm:prSet presAssocID="{B8D038EA-3761-40C8-8D31-B8FEBC91B98F}" presName="parentText" presStyleLbl="node1" presStyleIdx="1" presStyleCnt="3">
        <dgm:presLayoutVars>
          <dgm:chMax val="0"/>
          <dgm:bulletEnabled val="1"/>
        </dgm:presLayoutVars>
      </dgm:prSet>
      <dgm:spPr/>
    </dgm:pt>
    <dgm:pt modelId="{68E9BFDF-2852-B844-BF83-CE4A5F4796E8}" type="pres">
      <dgm:prSet presAssocID="{44053A3E-9DD8-4C84-B41F-15749F152E72}" presName="spacer" presStyleCnt="0"/>
      <dgm:spPr/>
    </dgm:pt>
    <dgm:pt modelId="{733F4438-57C1-1944-8601-771F1F013BF8}" type="pres">
      <dgm:prSet presAssocID="{B28CD68A-B6B3-405F-A271-EBC6BC204C8A}" presName="parentText" presStyleLbl="node1" presStyleIdx="2" presStyleCnt="3">
        <dgm:presLayoutVars>
          <dgm:chMax val="0"/>
          <dgm:bulletEnabled val="1"/>
        </dgm:presLayoutVars>
      </dgm:prSet>
      <dgm:spPr/>
    </dgm:pt>
  </dgm:ptLst>
  <dgm:cxnLst>
    <dgm:cxn modelId="{F70B491C-5835-BA45-85C2-6B5DB6DD259C}" type="presOf" srcId="{2B34F7E9-E9B6-4A25-AA85-43DD2DBD6DBA}" destId="{B0582BE1-5F95-BF46-9621-E0B016CBBE8D}" srcOrd="0" destOrd="0" presId="urn:microsoft.com/office/officeart/2005/8/layout/vList2"/>
    <dgm:cxn modelId="{5ABA3735-3F21-4386-A49D-4B2925E215DF}" srcId="{2B34F7E9-E9B6-4A25-AA85-43DD2DBD6DBA}" destId="{B8D038EA-3761-40C8-8D31-B8FEBC91B98F}" srcOrd="1" destOrd="0" parTransId="{2FB2266A-A152-4908-82CA-B21CB22C1CE2}" sibTransId="{44053A3E-9DD8-4C84-B41F-15749F152E72}"/>
    <dgm:cxn modelId="{748DE064-0458-5643-9571-8F49AB365584}" type="presOf" srcId="{B28CD68A-B6B3-405F-A271-EBC6BC204C8A}" destId="{733F4438-57C1-1944-8601-771F1F013BF8}" srcOrd="0" destOrd="0" presId="urn:microsoft.com/office/officeart/2005/8/layout/vList2"/>
    <dgm:cxn modelId="{B1176E52-7E95-4B7C-A62A-D1101AEFC96E}" srcId="{2B34F7E9-E9B6-4A25-AA85-43DD2DBD6DBA}" destId="{82BEAD6A-6AF2-48EB-AFAF-08FB64BFC518}" srcOrd="0" destOrd="0" parTransId="{7121C88E-40D0-4785-B65C-A7E5BF398B41}" sibTransId="{92ECCD83-119D-42F1-98F5-A94DE0F90984}"/>
    <dgm:cxn modelId="{9984427D-24B5-144D-940C-C1997D39AF10}" type="presOf" srcId="{B8D038EA-3761-40C8-8D31-B8FEBC91B98F}" destId="{270B737A-0694-6843-B5E4-13D5C4F6CB34}" srcOrd="0" destOrd="0" presId="urn:microsoft.com/office/officeart/2005/8/layout/vList2"/>
    <dgm:cxn modelId="{A1C146CF-9E01-4974-83AA-F350A0440D31}" srcId="{2B34F7E9-E9B6-4A25-AA85-43DD2DBD6DBA}" destId="{B28CD68A-B6B3-405F-A271-EBC6BC204C8A}" srcOrd="2" destOrd="0" parTransId="{3F9B5B0E-A33A-4A65-9904-B89B02BA4396}" sibTransId="{7BD020B1-028F-46FA-A0DA-A74AAAFC1408}"/>
    <dgm:cxn modelId="{3A71E0EF-D8C5-5647-B790-FE758CAC33C1}" type="presOf" srcId="{82BEAD6A-6AF2-48EB-AFAF-08FB64BFC518}" destId="{4ACB4362-2E10-304D-B753-2D02123D60AD}" srcOrd="0" destOrd="0" presId="urn:microsoft.com/office/officeart/2005/8/layout/vList2"/>
    <dgm:cxn modelId="{1E54DA80-9F22-3844-BC64-7E0CAA1E1112}" type="presParOf" srcId="{B0582BE1-5F95-BF46-9621-E0B016CBBE8D}" destId="{4ACB4362-2E10-304D-B753-2D02123D60AD}" srcOrd="0" destOrd="0" presId="urn:microsoft.com/office/officeart/2005/8/layout/vList2"/>
    <dgm:cxn modelId="{0CD4DCF1-F133-9E49-AE46-05E24982AEA5}" type="presParOf" srcId="{B0582BE1-5F95-BF46-9621-E0B016CBBE8D}" destId="{18C456F9-1A7D-F64B-86E3-3DA4170D2DDC}" srcOrd="1" destOrd="0" presId="urn:microsoft.com/office/officeart/2005/8/layout/vList2"/>
    <dgm:cxn modelId="{B5E7C7C3-D6BF-4948-B38A-FE4D49A27C28}" type="presParOf" srcId="{B0582BE1-5F95-BF46-9621-E0B016CBBE8D}" destId="{270B737A-0694-6843-B5E4-13D5C4F6CB34}" srcOrd="2" destOrd="0" presId="urn:microsoft.com/office/officeart/2005/8/layout/vList2"/>
    <dgm:cxn modelId="{49268CF4-991A-E045-A6CD-B45878586D8B}" type="presParOf" srcId="{B0582BE1-5F95-BF46-9621-E0B016CBBE8D}" destId="{68E9BFDF-2852-B844-BF83-CE4A5F4796E8}" srcOrd="3" destOrd="0" presId="urn:microsoft.com/office/officeart/2005/8/layout/vList2"/>
    <dgm:cxn modelId="{7E34A0A3-FB8E-8F4D-A17F-E7ABE65B38B4}" type="presParOf" srcId="{B0582BE1-5F95-BF46-9621-E0B016CBBE8D}" destId="{733F4438-57C1-1944-8601-771F1F013B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B221B9-60EA-4875-9DF1-C0BA609F5BC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8484EF7-D223-45A5-BEDA-97EAC7BAB861}">
      <dgm:prSet/>
      <dgm:spPr/>
      <dgm:t>
        <a:bodyPr/>
        <a:lstStyle/>
        <a:p>
          <a:r>
            <a:rPr lang="en-US" dirty="0">
              <a:latin typeface="Cousine" panose="02070409020205020404" pitchFamily="49" charset="0"/>
              <a:cs typeface="Cousine" panose="02070409020205020404" pitchFamily="49" charset="0"/>
            </a:rPr>
            <a:t>It Pays to Pay for Big Data!</a:t>
          </a:r>
        </a:p>
      </dgm:t>
    </dgm:pt>
    <dgm:pt modelId="{8D2D355B-F56B-4A4B-935E-A7172FF62946}" type="parTrans" cxnId="{B1150612-B3B8-4924-B4A0-AB3E1F34B67A}">
      <dgm:prSet/>
      <dgm:spPr/>
      <dgm:t>
        <a:bodyPr/>
        <a:lstStyle/>
        <a:p>
          <a:endParaRPr lang="en-US"/>
        </a:p>
      </dgm:t>
    </dgm:pt>
    <dgm:pt modelId="{68295214-0C0A-4918-B8AF-B93A718FC838}" type="sibTrans" cxnId="{B1150612-B3B8-4924-B4A0-AB3E1F34B67A}">
      <dgm:prSet/>
      <dgm:spPr/>
      <dgm:t>
        <a:bodyPr/>
        <a:lstStyle/>
        <a:p>
          <a:endParaRPr lang="en-US"/>
        </a:p>
      </dgm:t>
    </dgm:pt>
    <dgm:pt modelId="{FFB5476D-B61C-48E6-AE35-98059AA2BD68}">
      <dgm:prSet/>
      <dgm:spPr/>
      <dgm:t>
        <a:bodyPr/>
        <a:lstStyle/>
        <a:p>
          <a:r>
            <a:rPr lang="en-US" dirty="0">
              <a:latin typeface="Cousine" panose="02070409020205020404" pitchFamily="49" charset="0"/>
              <a:cs typeface="Cousine" panose="02070409020205020404" pitchFamily="49" charset="0"/>
            </a:rPr>
            <a:t>Computational Limitations</a:t>
          </a:r>
        </a:p>
      </dgm:t>
    </dgm:pt>
    <dgm:pt modelId="{33695DE7-5450-4B35-9B3D-DD8D4C0BCA9D}" type="parTrans" cxnId="{1B0933A9-01EF-4779-974A-E795308CE480}">
      <dgm:prSet/>
      <dgm:spPr/>
      <dgm:t>
        <a:bodyPr/>
        <a:lstStyle/>
        <a:p>
          <a:endParaRPr lang="en-US"/>
        </a:p>
      </dgm:t>
    </dgm:pt>
    <dgm:pt modelId="{A6807EF4-72F3-4118-B775-58A71A20DEFA}" type="sibTrans" cxnId="{1B0933A9-01EF-4779-974A-E795308CE480}">
      <dgm:prSet/>
      <dgm:spPr/>
      <dgm:t>
        <a:bodyPr/>
        <a:lstStyle/>
        <a:p>
          <a:endParaRPr lang="en-US"/>
        </a:p>
      </dgm:t>
    </dgm:pt>
    <dgm:pt modelId="{90F085DE-5EB7-4C93-8E42-97C26130C83A}">
      <dgm:prSet/>
      <dgm:spPr/>
      <dgm:t>
        <a:bodyPr/>
        <a:lstStyle/>
        <a:p>
          <a:r>
            <a:rPr lang="en-US" dirty="0">
              <a:latin typeface="Cousine" panose="02070409020205020404" pitchFamily="49" charset="0"/>
              <a:cs typeface="Cousine" panose="02070409020205020404" pitchFamily="49" charset="0"/>
            </a:rPr>
            <a:t>Corrupted Data</a:t>
          </a:r>
        </a:p>
      </dgm:t>
    </dgm:pt>
    <dgm:pt modelId="{69FEE484-9065-4C05-BA09-30AC4A18F1BA}" type="parTrans" cxnId="{2C750455-1DE4-4D11-AF79-128C1AE6B0D6}">
      <dgm:prSet/>
      <dgm:spPr/>
      <dgm:t>
        <a:bodyPr/>
        <a:lstStyle/>
        <a:p>
          <a:endParaRPr lang="en-US"/>
        </a:p>
      </dgm:t>
    </dgm:pt>
    <dgm:pt modelId="{1BB9455E-93B3-45A4-8F68-EEBA1E7BFA7B}" type="sibTrans" cxnId="{2C750455-1DE4-4D11-AF79-128C1AE6B0D6}">
      <dgm:prSet/>
      <dgm:spPr/>
      <dgm:t>
        <a:bodyPr/>
        <a:lstStyle/>
        <a:p>
          <a:endParaRPr lang="en-US"/>
        </a:p>
      </dgm:t>
    </dgm:pt>
    <dgm:pt modelId="{88E1E683-896E-499E-9164-CDBC21209533}">
      <dgm:prSet/>
      <dgm:spPr/>
      <dgm:t>
        <a:bodyPr/>
        <a:lstStyle/>
        <a:p>
          <a:r>
            <a:rPr lang="en-US" dirty="0">
              <a:latin typeface="Cousine" panose="02070409020205020404" pitchFamily="49" charset="0"/>
              <a:cs typeface="Cousine" panose="02070409020205020404" pitchFamily="49" charset="0"/>
            </a:rPr>
            <a:t>Lessons Learned</a:t>
          </a:r>
        </a:p>
      </dgm:t>
    </dgm:pt>
    <dgm:pt modelId="{06B6BD84-58FB-437F-986F-CA518DCD4F99}" type="parTrans" cxnId="{13DD52A1-26EE-4F68-A931-33A0CB61EF05}">
      <dgm:prSet/>
      <dgm:spPr/>
      <dgm:t>
        <a:bodyPr/>
        <a:lstStyle/>
        <a:p>
          <a:endParaRPr lang="en-US"/>
        </a:p>
      </dgm:t>
    </dgm:pt>
    <dgm:pt modelId="{D80EE0B3-1D66-4996-B4E1-EB250436510B}" type="sibTrans" cxnId="{13DD52A1-26EE-4F68-A931-33A0CB61EF05}">
      <dgm:prSet/>
      <dgm:spPr/>
      <dgm:t>
        <a:bodyPr/>
        <a:lstStyle/>
        <a:p>
          <a:endParaRPr lang="en-US"/>
        </a:p>
      </dgm:t>
    </dgm:pt>
    <dgm:pt modelId="{4F6BE31C-684D-4EC8-86F0-19F7190A34F4}">
      <dgm:prSet/>
      <dgm:spPr/>
      <dgm:t>
        <a:bodyPr/>
        <a:lstStyle/>
        <a:p>
          <a:r>
            <a:rPr lang="en-US" dirty="0">
              <a:latin typeface="Cousine" panose="02070409020205020404" pitchFamily="49" charset="0"/>
              <a:cs typeface="Cousine" panose="02070409020205020404" pitchFamily="49" charset="0"/>
            </a:rPr>
            <a:t>Smaller Data Sets</a:t>
          </a:r>
        </a:p>
      </dgm:t>
    </dgm:pt>
    <dgm:pt modelId="{064A4A6B-5257-44DD-87A4-8BF9EDF7052B}" type="parTrans" cxnId="{7CCC4E41-9431-4A9C-93F7-EDC598239F24}">
      <dgm:prSet/>
      <dgm:spPr/>
      <dgm:t>
        <a:bodyPr/>
        <a:lstStyle/>
        <a:p>
          <a:endParaRPr lang="en-US"/>
        </a:p>
      </dgm:t>
    </dgm:pt>
    <dgm:pt modelId="{98671904-E8A6-481C-9537-92261103E3D9}" type="sibTrans" cxnId="{7CCC4E41-9431-4A9C-93F7-EDC598239F24}">
      <dgm:prSet/>
      <dgm:spPr/>
      <dgm:t>
        <a:bodyPr/>
        <a:lstStyle/>
        <a:p>
          <a:endParaRPr lang="en-US"/>
        </a:p>
      </dgm:t>
    </dgm:pt>
    <dgm:pt modelId="{4A303C78-D1B6-4405-921E-ED7BC5865A81}">
      <dgm:prSet/>
      <dgm:spPr/>
      <dgm:t>
        <a:bodyPr/>
        <a:lstStyle/>
        <a:p>
          <a:r>
            <a:rPr lang="en-US" dirty="0">
              <a:latin typeface="Cousine" panose="02070409020205020404" pitchFamily="49" charset="0"/>
              <a:cs typeface="Cousine" panose="02070409020205020404" pitchFamily="49" charset="0"/>
            </a:rPr>
            <a:t>Perhaps Less Breadth and Scale</a:t>
          </a:r>
        </a:p>
      </dgm:t>
    </dgm:pt>
    <dgm:pt modelId="{48031820-40C1-4502-867C-BADC4D6A8876}" type="parTrans" cxnId="{DE0C8BF6-1A2C-4B5E-9D7A-E56171C815A8}">
      <dgm:prSet/>
      <dgm:spPr/>
      <dgm:t>
        <a:bodyPr/>
        <a:lstStyle/>
        <a:p>
          <a:endParaRPr lang="en-US"/>
        </a:p>
      </dgm:t>
    </dgm:pt>
    <dgm:pt modelId="{14805F3C-B0EE-4EA6-BE34-E838F5F4E9D9}" type="sibTrans" cxnId="{DE0C8BF6-1A2C-4B5E-9D7A-E56171C815A8}">
      <dgm:prSet/>
      <dgm:spPr/>
      <dgm:t>
        <a:bodyPr/>
        <a:lstStyle/>
        <a:p>
          <a:endParaRPr lang="en-US"/>
        </a:p>
      </dgm:t>
    </dgm:pt>
    <dgm:pt modelId="{9EFCF42E-F531-6646-9760-B0EA934D27CF}">
      <dgm:prSet/>
      <dgm:spPr/>
      <dgm:t>
        <a:bodyPr/>
        <a:lstStyle/>
        <a:p>
          <a:r>
            <a:rPr lang="en-US" dirty="0">
              <a:latin typeface="Cousine" panose="02070409020205020404" pitchFamily="49" charset="0"/>
              <a:cs typeface="Cousine" panose="02070409020205020404" pitchFamily="49" charset="0"/>
            </a:rPr>
            <a:t>Also: Don’t Use Google Drive</a:t>
          </a:r>
        </a:p>
      </dgm:t>
    </dgm:pt>
    <dgm:pt modelId="{AF5AF2D2-AEAB-F84D-BA71-53CC47722871}" type="parTrans" cxnId="{7CEB5BB8-3571-0345-B1EA-A91DF8BBCF60}">
      <dgm:prSet/>
      <dgm:spPr/>
      <dgm:t>
        <a:bodyPr/>
        <a:lstStyle/>
        <a:p>
          <a:endParaRPr lang="en-US"/>
        </a:p>
      </dgm:t>
    </dgm:pt>
    <dgm:pt modelId="{75D3AE8A-3198-A949-A9B9-31EB93A322BA}" type="sibTrans" cxnId="{7CEB5BB8-3571-0345-B1EA-A91DF8BBCF60}">
      <dgm:prSet/>
      <dgm:spPr/>
      <dgm:t>
        <a:bodyPr/>
        <a:lstStyle/>
        <a:p>
          <a:endParaRPr lang="en-US"/>
        </a:p>
      </dgm:t>
    </dgm:pt>
    <dgm:pt modelId="{4736911F-3321-4F9D-9070-FBE00889D430}">
      <dgm:prSet/>
      <dgm:spPr/>
      <dgm:t>
        <a:bodyPr/>
        <a:lstStyle/>
        <a:p>
          <a:r>
            <a:rPr lang="en-US" dirty="0">
              <a:latin typeface="Cousine" panose="02070409020205020404" pitchFamily="49" charset="0"/>
              <a:cs typeface="Cousine" panose="02070409020205020404" pitchFamily="49" charset="0"/>
            </a:rPr>
            <a:t>Long Run Times/Delays with respect to Trial and Error</a:t>
          </a:r>
        </a:p>
      </dgm:t>
    </dgm:pt>
    <dgm:pt modelId="{26625C91-9DC7-4FB6-99F6-10E2A194D321}" type="sibTrans" cxnId="{6FE52D35-8E6C-49DF-985A-8B9C62BEFAC0}">
      <dgm:prSet/>
      <dgm:spPr/>
      <dgm:t>
        <a:bodyPr/>
        <a:lstStyle/>
        <a:p>
          <a:endParaRPr lang="en-US"/>
        </a:p>
      </dgm:t>
    </dgm:pt>
    <dgm:pt modelId="{438A7857-1474-4A00-9DB2-9E9A36245DA3}" type="parTrans" cxnId="{6FE52D35-8E6C-49DF-985A-8B9C62BEFAC0}">
      <dgm:prSet/>
      <dgm:spPr/>
      <dgm:t>
        <a:bodyPr/>
        <a:lstStyle/>
        <a:p>
          <a:endParaRPr lang="en-US"/>
        </a:p>
      </dgm:t>
    </dgm:pt>
    <dgm:pt modelId="{15949B49-088D-1945-AD6B-FD7FCE9F8344}">
      <dgm:prSet/>
      <dgm:spPr/>
      <dgm:t>
        <a:bodyPr/>
        <a:lstStyle/>
        <a:p>
          <a:r>
            <a:rPr lang="en-US" dirty="0">
              <a:latin typeface="Cousine" panose="02070409020205020404" pitchFamily="49" charset="0"/>
              <a:cs typeface="Cousine" panose="02070409020205020404" pitchFamily="49" charset="0"/>
            </a:rPr>
            <a:t>AWS </a:t>
          </a:r>
          <a:r>
            <a:rPr lang="en-US" dirty="0" err="1">
              <a:latin typeface="Cousine" panose="02070409020205020404" pitchFamily="49" charset="0"/>
              <a:cs typeface="Cousine" panose="02070409020205020404" pitchFamily="49" charset="0"/>
            </a:rPr>
            <a:t>Sagemaker</a:t>
          </a:r>
          <a:endParaRPr lang="en-US" dirty="0">
            <a:latin typeface="Cousine" panose="02070409020205020404" pitchFamily="49" charset="0"/>
            <a:cs typeface="Cousine" panose="02070409020205020404" pitchFamily="49" charset="0"/>
          </a:endParaRPr>
        </a:p>
      </dgm:t>
    </dgm:pt>
    <dgm:pt modelId="{A55B46DE-F6ED-6849-9881-8C53C59C4060}" type="parTrans" cxnId="{511DFE14-3B9E-6D4F-B24A-1401557339D5}">
      <dgm:prSet/>
      <dgm:spPr/>
    </dgm:pt>
    <dgm:pt modelId="{E7FB2D35-182C-E246-9617-224F6A0FC358}" type="sibTrans" cxnId="{511DFE14-3B9E-6D4F-B24A-1401557339D5}">
      <dgm:prSet/>
      <dgm:spPr/>
    </dgm:pt>
    <dgm:pt modelId="{372305C0-9507-2848-834D-A7E596E76891}" type="pres">
      <dgm:prSet presAssocID="{80B221B9-60EA-4875-9DF1-C0BA609F5BC4}" presName="Name0" presStyleCnt="0">
        <dgm:presLayoutVars>
          <dgm:dir/>
          <dgm:animLvl val="lvl"/>
          <dgm:resizeHandles val="exact"/>
        </dgm:presLayoutVars>
      </dgm:prSet>
      <dgm:spPr/>
    </dgm:pt>
    <dgm:pt modelId="{AEC76D11-BAC3-4F48-A870-3356C7A6E7B2}" type="pres">
      <dgm:prSet presAssocID="{28484EF7-D223-45A5-BEDA-97EAC7BAB861}" presName="composite" presStyleCnt="0"/>
      <dgm:spPr/>
    </dgm:pt>
    <dgm:pt modelId="{18329065-59B7-044C-99CB-6B5DE2AB5768}" type="pres">
      <dgm:prSet presAssocID="{28484EF7-D223-45A5-BEDA-97EAC7BAB861}" presName="parTx" presStyleLbl="alignNode1" presStyleIdx="0" presStyleCnt="3">
        <dgm:presLayoutVars>
          <dgm:chMax val="0"/>
          <dgm:chPref val="0"/>
          <dgm:bulletEnabled val="1"/>
        </dgm:presLayoutVars>
      </dgm:prSet>
      <dgm:spPr/>
    </dgm:pt>
    <dgm:pt modelId="{38DA8298-B618-0145-A91E-974B496B7865}" type="pres">
      <dgm:prSet presAssocID="{28484EF7-D223-45A5-BEDA-97EAC7BAB861}" presName="desTx" presStyleLbl="alignAccFollowNode1" presStyleIdx="0" presStyleCnt="3">
        <dgm:presLayoutVars>
          <dgm:bulletEnabled val="1"/>
        </dgm:presLayoutVars>
      </dgm:prSet>
      <dgm:spPr/>
    </dgm:pt>
    <dgm:pt modelId="{176E97D7-08A7-0543-8508-3F3EC080CD0A}" type="pres">
      <dgm:prSet presAssocID="{68295214-0C0A-4918-B8AF-B93A718FC838}" presName="space" presStyleCnt="0"/>
      <dgm:spPr/>
    </dgm:pt>
    <dgm:pt modelId="{042312C1-780B-FF49-AE65-C4D31B816B99}" type="pres">
      <dgm:prSet presAssocID="{FFB5476D-B61C-48E6-AE35-98059AA2BD68}" presName="composite" presStyleCnt="0"/>
      <dgm:spPr/>
    </dgm:pt>
    <dgm:pt modelId="{94EF0F9D-7A13-8345-B4A4-D1D5DCB62495}" type="pres">
      <dgm:prSet presAssocID="{FFB5476D-B61C-48E6-AE35-98059AA2BD68}" presName="parTx" presStyleLbl="alignNode1" presStyleIdx="1" presStyleCnt="3" custLinFactNeighborX="410" custLinFactNeighborY="1682">
        <dgm:presLayoutVars>
          <dgm:chMax val="0"/>
          <dgm:chPref val="0"/>
          <dgm:bulletEnabled val="1"/>
        </dgm:presLayoutVars>
      </dgm:prSet>
      <dgm:spPr/>
    </dgm:pt>
    <dgm:pt modelId="{4613E1ED-1C1F-DB4A-826C-D2555C440F49}" type="pres">
      <dgm:prSet presAssocID="{FFB5476D-B61C-48E6-AE35-98059AA2BD68}" presName="desTx" presStyleLbl="alignAccFollowNode1" presStyleIdx="1" presStyleCnt="3">
        <dgm:presLayoutVars>
          <dgm:bulletEnabled val="1"/>
        </dgm:presLayoutVars>
      </dgm:prSet>
      <dgm:spPr/>
    </dgm:pt>
    <dgm:pt modelId="{02568644-FE95-D54F-8651-50EA1FCAAAE1}" type="pres">
      <dgm:prSet presAssocID="{A6807EF4-72F3-4118-B775-58A71A20DEFA}" presName="space" presStyleCnt="0"/>
      <dgm:spPr/>
    </dgm:pt>
    <dgm:pt modelId="{4349C5CD-CDE0-A743-A641-AE3973B910E8}" type="pres">
      <dgm:prSet presAssocID="{88E1E683-896E-499E-9164-CDBC21209533}" presName="composite" presStyleCnt="0"/>
      <dgm:spPr/>
    </dgm:pt>
    <dgm:pt modelId="{4B1F0394-4881-8549-9F5C-CAB92474D499}" type="pres">
      <dgm:prSet presAssocID="{88E1E683-896E-499E-9164-CDBC21209533}" presName="parTx" presStyleLbl="alignNode1" presStyleIdx="2" presStyleCnt="3" custLinFactNeighborX="-347" custLinFactNeighborY="-9436">
        <dgm:presLayoutVars>
          <dgm:chMax val="0"/>
          <dgm:chPref val="0"/>
          <dgm:bulletEnabled val="1"/>
        </dgm:presLayoutVars>
      </dgm:prSet>
      <dgm:spPr/>
    </dgm:pt>
    <dgm:pt modelId="{47ED5245-F470-5848-8CD9-05EFA46FD8CF}" type="pres">
      <dgm:prSet presAssocID="{88E1E683-896E-499E-9164-CDBC21209533}" presName="desTx" presStyleLbl="alignAccFollowNode1" presStyleIdx="2" presStyleCnt="3">
        <dgm:presLayoutVars>
          <dgm:bulletEnabled val="1"/>
        </dgm:presLayoutVars>
      </dgm:prSet>
      <dgm:spPr/>
    </dgm:pt>
  </dgm:ptLst>
  <dgm:cxnLst>
    <dgm:cxn modelId="{A710CE0C-E1B6-304D-970C-204068F46390}" type="presOf" srcId="{9EFCF42E-F531-6646-9760-B0EA934D27CF}" destId="{38DA8298-B618-0145-A91E-974B496B7865}" srcOrd="0" destOrd="0" presId="urn:microsoft.com/office/officeart/2005/8/layout/hList1"/>
    <dgm:cxn modelId="{B1150612-B3B8-4924-B4A0-AB3E1F34B67A}" srcId="{80B221B9-60EA-4875-9DF1-C0BA609F5BC4}" destId="{28484EF7-D223-45A5-BEDA-97EAC7BAB861}" srcOrd="0" destOrd="0" parTransId="{8D2D355B-F56B-4A4B-935E-A7172FF62946}" sibTransId="{68295214-0C0A-4918-B8AF-B93A718FC838}"/>
    <dgm:cxn modelId="{511DFE14-3B9E-6D4F-B24A-1401557339D5}" srcId="{28484EF7-D223-45A5-BEDA-97EAC7BAB861}" destId="{15949B49-088D-1945-AD6B-FD7FCE9F8344}" srcOrd="1" destOrd="0" parTransId="{A55B46DE-F6ED-6849-9881-8C53C59C4060}" sibTransId="{E7FB2D35-182C-E246-9617-224F6A0FC358}"/>
    <dgm:cxn modelId="{C3AC0718-2E79-754C-9F2C-301CDE96E204}" type="presOf" srcId="{4F6BE31C-684D-4EC8-86F0-19F7190A34F4}" destId="{47ED5245-F470-5848-8CD9-05EFA46FD8CF}" srcOrd="0" destOrd="0" presId="urn:microsoft.com/office/officeart/2005/8/layout/hList1"/>
    <dgm:cxn modelId="{9B0BBF30-CE99-1648-830F-95A228DCA37B}" type="presOf" srcId="{4A303C78-D1B6-4405-921E-ED7BC5865A81}" destId="{47ED5245-F470-5848-8CD9-05EFA46FD8CF}" srcOrd="0" destOrd="1" presId="urn:microsoft.com/office/officeart/2005/8/layout/hList1"/>
    <dgm:cxn modelId="{6FE52D35-8E6C-49DF-985A-8B9C62BEFAC0}" srcId="{FFB5476D-B61C-48E6-AE35-98059AA2BD68}" destId="{4736911F-3321-4F9D-9070-FBE00889D430}" srcOrd="1" destOrd="0" parTransId="{438A7857-1474-4A00-9DB2-9E9A36245DA3}" sibTransId="{26625C91-9DC7-4FB6-99F6-10E2A194D321}"/>
    <dgm:cxn modelId="{A58D383A-667E-8140-8B53-29A9D6CF166C}" type="presOf" srcId="{90F085DE-5EB7-4C93-8E42-97C26130C83A}" destId="{4613E1ED-1C1F-DB4A-826C-D2555C440F49}" srcOrd="0" destOrd="0" presId="urn:microsoft.com/office/officeart/2005/8/layout/hList1"/>
    <dgm:cxn modelId="{FC4C8D5D-A4D8-0049-8474-A0634C513539}" type="presOf" srcId="{15949B49-088D-1945-AD6B-FD7FCE9F8344}" destId="{38DA8298-B618-0145-A91E-974B496B7865}" srcOrd="0" destOrd="1" presId="urn:microsoft.com/office/officeart/2005/8/layout/hList1"/>
    <dgm:cxn modelId="{7CCC4E41-9431-4A9C-93F7-EDC598239F24}" srcId="{88E1E683-896E-499E-9164-CDBC21209533}" destId="{4F6BE31C-684D-4EC8-86F0-19F7190A34F4}" srcOrd="0" destOrd="0" parTransId="{064A4A6B-5257-44DD-87A4-8BF9EDF7052B}" sibTransId="{98671904-E8A6-481C-9537-92261103E3D9}"/>
    <dgm:cxn modelId="{14193B44-16DC-8740-B491-64A712C6AF7A}" type="presOf" srcId="{88E1E683-896E-499E-9164-CDBC21209533}" destId="{4B1F0394-4881-8549-9F5C-CAB92474D499}" srcOrd="0" destOrd="0" presId="urn:microsoft.com/office/officeart/2005/8/layout/hList1"/>
    <dgm:cxn modelId="{A305A54A-51A7-1242-9F84-DAF08C7FA5B4}" type="presOf" srcId="{28484EF7-D223-45A5-BEDA-97EAC7BAB861}" destId="{18329065-59B7-044C-99CB-6B5DE2AB5768}" srcOrd="0" destOrd="0" presId="urn:microsoft.com/office/officeart/2005/8/layout/hList1"/>
    <dgm:cxn modelId="{BFE75A53-1050-B14A-8711-AB986CDC97BD}" type="presOf" srcId="{4736911F-3321-4F9D-9070-FBE00889D430}" destId="{4613E1ED-1C1F-DB4A-826C-D2555C440F49}" srcOrd="0" destOrd="1" presId="urn:microsoft.com/office/officeart/2005/8/layout/hList1"/>
    <dgm:cxn modelId="{2C750455-1DE4-4D11-AF79-128C1AE6B0D6}" srcId="{FFB5476D-B61C-48E6-AE35-98059AA2BD68}" destId="{90F085DE-5EB7-4C93-8E42-97C26130C83A}" srcOrd="0" destOrd="0" parTransId="{69FEE484-9065-4C05-BA09-30AC4A18F1BA}" sibTransId="{1BB9455E-93B3-45A4-8F68-EEBA1E7BFA7B}"/>
    <dgm:cxn modelId="{EBAE5390-1D7A-8C49-8C76-F3B1C39B114C}" type="presOf" srcId="{80B221B9-60EA-4875-9DF1-C0BA609F5BC4}" destId="{372305C0-9507-2848-834D-A7E596E76891}" srcOrd="0" destOrd="0" presId="urn:microsoft.com/office/officeart/2005/8/layout/hList1"/>
    <dgm:cxn modelId="{13DD52A1-26EE-4F68-A931-33A0CB61EF05}" srcId="{80B221B9-60EA-4875-9DF1-C0BA609F5BC4}" destId="{88E1E683-896E-499E-9164-CDBC21209533}" srcOrd="2" destOrd="0" parTransId="{06B6BD84-58FB-437F-986F-CA518DCD4F99}" sibTransId="{D80EE0B3-1D66-4996-B4E1-EB250436510B}"/>
    <dgm:cxn modelId="{1B0933A9-01EF-4779-974A-E795308CE480}" srcId="{80B221B9-60EA-4875-9DF1-C0BA609F5BC4}" destId="{FFB5476D-B61C-48E6-AE35-98059AA2BD68}" srcOrd="1" destOrd="0" parTransId="{33695DE7-5450-4B35-9B3D-DD8D4C0BCA9D}" sibTransId="{A6807EF4-72F3-4118-B775-58A71A20DEFA}"/>
    <dgm:cxn modelId="{7CEB5BB8-3571-0345-B1EA-A91DF8BBCF60}" srcId="{28484EF7-D223-45A5-BEDA-97EAC7BAB861}" destId="{9EFCF42E-F531-6646-9760-B0EA934D27CF}" srcOrd="0" destOrd="0" parTransId="{AF5AF2D2-AEAB-F84D-BA71-53CC47722871}" sibTransId="{75D3AE8A-3198-A949-A9B9-31EB93A322BA}"/>
    <dgm:cxn modelId="{DE0C8BF6-1A2C-4B5E-9D7A-E56171C815A8}" srcId="{88E1E683-896E-499E-9164-CDBC21209533}" destId="{4A303C78-D1B6-4405-921E-ED7BC5865A81}" srcOrd="1" destOrd="0" parTransId="{48031820-40C1-4502-867C-BADC4D6A8876}" sibTransId="{14805F3C-B0EE-4EA6-BE34-E838F5F4E9D9}"/>
    <dgm:cxn modelId="{790D82FC-BF2D-CF45-95B2-6406C533DDB8}" type="presOf" srcId="{FFB5476D-B61C-48E6-AE35-98059AA2BD68}" destId="{94EF0F9D-7A13-8345-B4A4-D1D5DCB62495}" srcOrd="0" destOrd="0" presId="urn:microsoft.com/office/officeart/2005/8/layout/hList1"/>
    <dgm:cxn modelId="{E88F1A5B-2341-7343-9E12-A1794AB92FC1}" type="presParOf" srcId="{372305C0-9507-2848-834D-A7E596E76891}" destId="{AEC76D11-BAC3-4F48-A870-3356C7A6E7B2}" srcOrd="0" destOrd="0" presId="urn:microsoft.com/office/officeart/2005/8/layout/hList1"/>
    <dgm:cxn modelId="{8C486F49-86D0-4A4A-989B-2E81F31923C6}" type="presParOf" srcId="{AEC76D11-BAC3-4F48-A870-3356C7A6E7B2}" destId="{18329065-59B7-044C-99CB-6B5DE2AB5768}" srcOrd="0" destOrd="0" presId="urn:microsoft.com/office/officeart/2005/8/layout/hList1"/>
    <dgm:cxn modelId="{C8A31A2E-CD4E-5240-8892-F7786C6A594A}" type="presParOf" srcId="{AEC76D11-BAC3-4F48-A870-3356C7A6E7B2}" destId="{38DA8298-B618-0145-A91E-974B496B7865}" srcOrd="1" destOrd="0" presId="urn:microsoft.com/office/officeart/2005/8/layout/hList1"/>
    <dgm:cxn modelId="{734D7489-B47E-5D4C-A5E1-05B8AD89087A}" type="presParOf" srcId="{372305C0-9507-2848-834D-A7E596E76891}" destId="{176E97D7-08A7-0543-8508-3F3EC080CD0A}" srcOrd="1" destOrd="0" presId="urn:microsoft.com/office/officeart/2005/8/layout/hList1"/>
    <dgm:cxn modelId="{B3037C68-B4A8-6A4F-A129-B005ED1F3DEA}" type="presParOf" srcId="{372305C0-9507-2848-834D-A7E596E76891}" destId="{042312C1-780B-FF49-AE65-C4D31B816B99}" srcOrd="2" destOrd="0" presId="urn:microsoft.com/office/officeart/2005/8/layout/hList1"/>
    <dgm:cxn modelId="{D06BBECC-137B-DB44-A217-8B439ADC81CC}" type="presParOf" srcId="{042312C1-780B-FF49-AE65-C4D31B816B99}" destId="{94EF0F9D-7A13-8345-B4A4-D1D5DCB62495}" srcOrd="0" destOrd="0" presId="urn:microsoft.com/office/officeart/2005/8/layout/hList1"/>
    <dgm:cxn modelId="{22F938FB-583D-724E-B09C-7C96D01A41D6}" type="presParOf" srcId="{042312C1-780B-FF49-AE65-C4D31B816B99}" destId="{4613E1ED-1C1F-DB4A-826C-D2555C440F49}" srcOrd="1" destOrd="0" presId="urn:microsoft.com/office/officeart/2005/8/layout/hList1"/>
    <dgm:cxn modelId="{F846529E-953F-7F4D-A3C8-BF8DDA2CCF00}" type="presParOf" srcId="{372305C0-9507-2848-834D-A7E596E76891}" destId="{02568644-FE95-D54F-8651-50EA1FCAAAE1}" srcOrd="3" destOrd="0" presId="urn:microsoft.com/office/officeart/2005/8/layout/hList1"/>
    <dgm:cxn modelId="{2C61C312-6845-1D42-A179-5500082689C3}" type="presParOf" srcId="{372305C0-9507-2848-834D-A7E596E76891}" destId="{4349C5CD-CDE0-A743-A641-AE3973B910E8}" srcOrd="4" destOrd="0" presId="urn:microsoft.com/office/officeart/2005/8/layout/hList1"/>
    <dgm:cxn modelId="{A544C00F-C412-6248-B0CB-2D6140AC5638}" type="presParOf" srcId="{4349C5CD-CDE0-A743-A641-AE3973B910E8}" destId="{4B1F0394-4881-8549-9F5C-CAB92474D499}" srcOrd="0" destOrd="0" presId="urn:microsoft.com/office/officeart/2005/8/layout/hList1"/>
    <dgm:cxn modelId="{C4915F85-8AB7-784B-9B73-538BB1987B72}" type="presParOf" srcId="{4349C5CD-CDE0-A743-A641-AE3973B910E8}" destId="{47ED5245-F470-5848-8CD9-05EFA46FD8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0F2850-A1CC-4640-B8F8-176D4DBC59B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DACF8478-F810-41C5-992D-A62E73B7BA27}">
      <dgm:prSet/>
      <dgm:spPr/>
      <dgm:t>
        <a:bodyPr/>
        <a:lstStyle/>
        <a:p>
          <a:r>
            <a:rPr lang="en-US" dirty="0">
              <a:latin typeface="Cousine" panose="02070409020205020404" pitchFamily="49" charset="0"/>
              <a:cs typeface="Cousine" panose="02070409020205020404" pitchFamily="49" charset="0"/>
            </a:rPr>
            <a:t>With more time, the goal would be to do more to fine-tune to calibrate variables, as well as think through the scenarios that detect the best fit for each strategy. </a:t>
          </a:r>
        </a:p>
      </dgm:t>
    </dgm:pt>
    <dgm:pt modelId="{BBEDF8D4-B2C2-49EC-AA65-3276E91A595A}" type="parTrans" cxnId="{56782538-03B1-4652-A44F-B4BDABAD4D13}">
      <dgm:prSet/>
      <dgm:spPr/>
      <dgm:t>
        <a:bodyPr/>
        <a:lstStyle/>
        <a:p>
          <a:endParaRPr lang="en-US"/>
        </a:p>
      </dgm:t>
    </dgm:pt>
    <dgm:pt modelId="{B05CC843-544A-4DCC-894C-9FFCD54DCCA0}" type="sibTrans" cxnId="{56782538-03B1-4652-A44F-B4BDABAD4D13}">
      <dgm:prSet/>
      <dgm:spPr/>
      <dgm:t>
        <a:bodyPr/>
        <a:lstStyle/>
        <a:p>
          <a:endParaRPr lang="en-US"/>
        </a:p>
      </dgm:t>
    </dgm:pt>
    <dgm:pt modelId="{3D748272-6F07-48BF-9DA7-6EC899727785}">
      <dgm:prSet/>
      <dgm:spPr/>
      <dgm:t>
        <a:bodyPr/>
        <a:lstStyle/>
        <a:p>
          <a:r>
            <a:rPr lang="en-US" dirty="0">
              <a:latin typeface="Cousine" panose="02070409020205020404" pitchFamily="49" charset="0"/>
              <a:cs typeface="Cousine" panose="02070409020205020404" pitchFamily="49" charset="0"/>
            </a:rPr>
            <a:t>Due to the scale data used, along the way, we encountered a number of obstacles with regard to massaging the data.</a:t>
          </a:r>
        </a:p>
      </dgm:t>
    </dgm:pt>
    <dgm:pt modelId="{6C592547-5A56-4F20-A42A-D4835B76E8A2}" type="parTrans" cxnId="{39BC3938-17B6-4164-B3A9-3E0284F3786F}">
      <dgm:prSet/>
      <dgm:spPr/>
      <dgm:t>
        <a:bodyPr/>
        <a:lstStyle/>
        <a:p>
          <a:endParaRPr lang="en-US"/>
        </a:p>
      </dgm:t>
    </dgm:pt>
    <dgm:pt modelId="{904D6092-DC75-42E9-B3CE-13D5C4CA998D}" type="sibTrans" cxnId="{39BC3938-17B6-4164-B3A9-3E0284F3786F}">
      <dgm:prSet/>
      <dgm:spPr/>
      <dgm:t>
        <a:bodyPr/>
        <a:lstStyle/>
        <a:p>
          <a:endParaRPr lang="en-US"/>
        </a:p>
      </dgm:t>
    </dgm:pt>
    <dgm:pt modelId="{6A315F17-0924-48B5-A4AF-0CA17B90D51D}">
      <dgm:prSet/>
      <dgm:spPr/>
      <dgm:t>
        <a:bodyPr/>
        <a:lstStyle/>
        <a:p>
          <a:r>
            <a:rPr lang="en-US" dirty="0">
              <a:latin typeface="Cousine" panose="02070409020205020404" pitchFamily="49" charset="0"/>
              <a:cs typeface="Cousine" panose="02070409020205020404" pitchFamily="49" charset="0"/>
            </a:rPr>
            <a:t>As well, we faced a number of challenging issues involving the code –also do to the breadth.</a:t>
          </a:r>
        </a:p>
      </dgm:t>
    </dgm:pt>
    <dgm:pt modelId="{C62E211C-0413-4A8F-9ADE-7C1E8FF144D7}" type="parTrans" cxnId="{D03DE480-D19C-4368-96D2-F6763A4B6542}">
      <dgm:prSet/>
      <dgm:spPr/>
      <dgm:t>
        <a:bodyPr/>
        <a:lstStyle/>
        <a:p>
          <a:endParaRPr lang="en-US"/>
        </a:p>
      </dgm:t>
    </dgm:pt>
    <dgm:pt modelId="{7DD2D2F6-2125-4B31-AE44-7045BC5289DD}" type="sibTrans" cxnId="{D03DE480-D19C-4368-96D2-F6763A4B6542}">
      <dgm:prSet/>
      <dgm:spPr/>
      <dgm:t>
        <a:bodyPr/>
        <a:lstStyle/>
        <a:p>
          <a:endParaRPr lang="en-US"/>
        </a:p>
      </dgm:t>
    </dgm:pt>
    <dgm:pt modelId="{CBBD3254-D13F-5140-8899-FF796B2455BD}" type="pres">
      <dgm:prSet presAssocID="{050F2850-A1CC-4640-B8F8-176D4DBC59BF}" presName="linear" presStyleCnt="0">
        <dgm:presLayoutVars>
          <dgm:animLvl val="lvl"/>
          <dgm:resizeHandles val="exact"/>
        </dgm:presLayoutVars>
      </dgm:prSet>
      <dgm:spPr/>
    </dgm:pt>
    <dgm:pt modelId="{E0042540-E4D5-8743-8CD3-F0B1C12FC396}" type="pres">
      <dgm:prSet presAssocID="{DACF8478-F810-41C5-992D-A62E73B7BA27}" presName="parentText" presStyleLbl="node1" presStyleIdx="0" presStyleCnt="3">
        <dgm:presLayoutVars>
          <dgm:chMax val="0"/>
          <dgm:bulletEnabled val="1"/>
        </dgm:presLayoutVars>
      </dgm:prSet>
      <dgm:spPr/>
    </dgm:pt>
    <dgm:pt modelId="{01D4869F-F2E6-504D-8D4A-60BC4F46BFEC}" type="pres">
      <dgm:prSet presAssocID="{B05CC843-544A-4DCC-894C-9FFCD54DCCA0}" presName="spacer" presStyleCnt="0"/>
      <dgm:spPr/>
    </dgm:pt>
    <dgm:pt modelId="{2DE201DF-85E2-3648-920A-E51A77F9582F}" type="pres">
      <dgm:prSet presAssocID="{3D748272-6F07-48BF-9DA7-6EC899727785}" presName="parentText" presStyleLbl="node1" presStyleIdx="1" presStyleCnt="3" custLinFactNeighborX="-857" custLinFactNeighborY="37086">
        <dgm:presLayoutVars>
          <dgm:chMax val="0"/>
          <dgm:bulletEnabled val="1"/>
        </dgm:presLayoutVars>
      </dgm:prSet>
      <dgm:spPr/>
    </dgm:pt>
    <dgm:pt modelId="{55756D9B-0DBC-094F-9ADB-ECB8E91E4CDE}" type="pres">
      <dgm:prSet presAssocID="{904D6092-DC75-42E9-B3CE-13D5C4CA998D}" presName="spacer" presStyleCnt="0"/>
      <dgm:spPr/>
    </dgm:pt>
    <dgm:pt modelId="{202111B0-1FEA-7C49-8BE7-1F1EA712768E}" type="pres">
      <dgm:prSet presAssocID="{6A315F17-0924-48B5-A4AF-0CA17B90D51D}" presName="parentText" presStyleLbl="node1" presStyleIdx="2" presStyleCnt="3" custLinFactY="5209" custLinFactNeighborX="53319" custLinFactNeighborY="100000">
        <dgm:presLayoutVars>
          <dgm:chMax val="0"/>
          <dgm:bulletEnabled val="1"/>
        </dgm:presLayoutVars>
      </dgm:prSet>
      <dgm:spPr/>
    </dgm:pt>
  </dgm:ptLst>
  <dgm:cxnLst>
    <dgm:cxn modelId="{C4196D05-0315-5E4F-A9C7-49E98A8D2199}" type="presOf" srcId="{050F2850-A1CC-4640-B8F8-176D4DBC59BF}" destId="{CBBD3254-D13F-5140-8899-FF796B2455BD}" srcOrd="0" destOrd="0" presId="urn:microsoft.com/office/officeart/2005/8/layout/vList2"/>
    <dgm:cxn modelId="{56782538-03B1-4652-A44F-B4BDABAD4D13}" srcId="{050F2850-A1CC-4640-B8F8-176D4DBC59BF}" destId="{DACF8478-F810-41C5-992D-A62E73B7BA27}" srcOrd="0" destOrd="0" parTransId="{BBEDF8D4-B2C2-49EC-AA65-3276E91A595A}" sibTransId="{B05CC843-544A-4DCC-894C-9FFCD54DCCA0}"/>
    <dgm:cxn modelId="{39BC3938-17B6-4164-B3A9-3E0284F3786F}" srcId="{050F2850-A1CC-4640-B8F8-176D4DBC59BF}" destId="{3D748272-6F07-48BF-9DA7-6EC899727785}" srcOrd="1" destOrd="0" parTransId="{6C592547-5A56-4F20-A42A-D4835B76E8A2}" sibTransId="{904D6092-DC75-42E9-B3CE-13D5C4CA998D}"/>
    <dgm:cxn modelId="{E21C7E3F-3F8F-B245-8CAD-6278551316E4}" type="presOf" srcId="{DACF8478-F810-41C5-992D-A62E73B7BA27}" destId="{E0042540-E4D5-8743-8CD3-F0B1C12FC396}" srcOrd="0" destOrd="0" presId="urn:microsoft.com/office/officeart/2005/8/layout/vList2"/>
    <dgm:cxn modelId="{D03DE480-D19C-4368-96D2-F6763A4B6542}" srcId="{050F2850-A1CC-4640-B8F8-176D4DBC59BF}" destId="{6A315F17-0924-48B5-A4AF-0CA17B90D51D}" srcOrd="2" destOrd="0" parTransId="{C62E211C-0413-4A8F-9ADE-7C1E8FF144D7}" sibTransId="{7DD2D2F6-2125-4B31-AE44-7045BC5289DD}"/>
    <dgm:cxn modelId="{97B3B086-E496-334B-9CFA-042DB699C200}" type="presOf" srcId="{3D748272-6F07-48BF-9DA7-6EC899727785}" destId="{2DE201DF-85E2-3648-920A-E51A77F9582F}" srcOrd="0" destOrd="0" presId="urn:microsoft.com/office/officeart/2005/8/layout/vList2"/>
    <dgm:cxn modelId="{0B9C4CC9-D33F-374A-A65E-ECB9746DC747}" type="presOf" srcId="{6A315F17-0924-48B5-A4AF-0CA17B90D51D}" destId="{202111B0-1FEA-7C49-8BE7-1F1EA712768E}" srcOrd="0" destOrd="0" presId="urn:microsoft.com/office/officeart/2005/8/layout/vList2"/>
    <dgm:cxn modelId="{A87BECB6-25F0-874B-ADC0-8C3601E1C1F1}" type="presParOf" srcId="{CBBD3254-D13F-5140-8899-FF796B2455BD}" destId="{E0042540-E4D5-8743-8CD3-F0B1C12FC396}" srcOrd="0" destOrd="0" presId="urn:microsoft.com/office/officeart/2005/8/layout/vList2"/>
    <dgm:cxn modelId="{5D354903-5B47-4645-A1FF-44956744D42B}" type="presParOf" srcId="{CBBD3254-D13F-5140-8899-FF796B2455BD}" destId="{01D4869F-F2E6-504D-8D4A-60BC4F46BFEC}" srcOrd="1" destOrd="0" presId="urn:microsoft.com/office/officeart/2005/8/layout/vList2"/>
    <dgm:cxn modelId="{42006664-128C-1C4A-B35A-CB0E153E4049}" type="presParOf" srcId="{CBBD3254-D13F-5140-8899-FF796B2455BD}" destId="{2DE201DF-85E2-3648-920A-E51A77F9582F}" srcOrd="2" destOrd="0" presId="urn:microsoft.com/office/officeart/2005/8/layout/vList2"/>
    <dgm:cxn modelId="{2D7C37AC-BCD5-F84A-9B92-5DF6DB69372F}" type="presParOf" srcId="{CBBD3254-D13F-5140-8899-FF796B2455BD}" destId="{55756D9B-0DBC-094F-9ADB-ECB8E91E4CDE}" srcOrd="3" destOrd="0" presId="urn:microsoft.com/office/officeart/2005/8/layout/vList2"/>
    <dgm:cxn modelId="{405E9CFA-39F8-904B-8A64-F2F75900F2A3}" type="presParOf" srcId="{CBBD3254-D13F-5140-8899-FF796B2455BD}" destId="{202111B0-1FEA-7C49-8BE7-1F1EA712768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4603F-AE6E-4E8F-AA6D-5948AD97AF7E}">
      <dsp:nvSpPr>
        <dsp:cNvPr id="0" name=""/>
        <dsp:cNvSpPr/>
      </dsp:nvSpPr>
      <dsp:spPr>
        <a:xfrm>
          <a:off x="0" y="266"/>
          <a:ext cx="7049386" cy="179457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B72BF-05F6-4C0F-B920-2DC6A81E2DFD}">
      <dsp:nvSpPr>
        <dsp:cNvPr id="0" name=""/>
        <dsp:cNvSpPr/>
      </dsp:nvSpPr>
      <dsp:spPr>
        <a:xfrm>
          <a:off x="467164" y="472859"/>
          <a:ext cx="849390" cy="849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B3FA7-DE6A-4144-AF61-CB30CDB540D4}">
      <dsp:nvSpPr>
        <dsp:cNvPr id="0" name=""/>
        <dsp:cNvSpPr/>
      </dsp:nvSpPr>
      <dsp:spPr>
        <a:xfrm>
          <a:off x="1783719" y="125381"/>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usine" panose="02070409020205020404" pitchFamily="49" charset="0"/>
              <a:cs typeface="Cousine" panose="02070409020205020404" pitchFamily="49" charset="0"/>
            </a:rPr>
            <a:t>Examine techniques and tools for different strategies centered around the trading of Long-term equity anticipation securities (</a:t>
          </a:r>
          <a:r>
            <a:rPr lang="en-US" sz="1900" b="1" kern="1200" dirty="0">
              <a:latin typeface="Cousine" panose="02070409020205020404" pitchFamily="49" charset="0"/>
              <a:cs typeface="Cousine" panose="02070409020205020404" pitchFamily="49" charset="0"/>
            </a:rPr>
            <a:t>LEAPS</a:t>
          </a:r>
          <a:r>
            <a:rPr lang="en-US" sz="1900" kern="1200" dirty="0">
              <a:latin typeface="Cousine" panose="02070409020205020404" pitchFamily="49" charset="0"/>
              <a:cs typeface="Cousine" panose="02070409020205020404" pitchFamily="49" charset="0"/>
            </a:rPr>
            <a:t>).</a:t>
          </a:r>
        </a:p>
      </dsp:txBody>
      <dsp:txXfrm>
        <a:off x="1783719" y="125381"/>
        <a:ext cx="5265666" cy="1544345"/>
      </dsp:txXfrm>
    </dsp:sp>
    <dsp:sp modelId="{F570A770-2C95-4B58-8F6D-7F788A101537}">
      <dsp:nvSpPr>
        <dsp:cNvPr id="0" name=""/>
        <dsp:cNvSpPr/>
      </dsp:nvSpPr>
      <dsp:spPr>
        <a:xfrm>
          <a:off x="0" y="2180928"/>
          <a:ext cx="7049386" cy="154434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4158F-12C8-4928-89C8-BD212A4DD6A6}">
      <dsp:nvSpPr>
        <dsp:cNvPr id="0" name=""/>
        <dsp:cNvSpPr/>
      </dsp:nvSpPr>
      <dsp:spPr>
        <a:xfrm>
          <a:off x="415249" y="2554363"/>
          <a:ext cx="849390" cy="849390"/>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319D1-97AB-451F-9F95-83EAD90B466A}">
      <dsp:nvSpPr>
        <dsp:cNvPr id="0" name=""/>
        <dsp:cNvSpPr/>
      </dsp:nvSpPr>
      <dsp:spPr>
        <a:xfrm>
          <a:off x="1783719" y="2180928"/>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usine" panose="02070409020205020404" pitchFamily="49" charset="0"/>
              <a:cs typeface="Cousine" panose="02070409020205020404" pitchFamily="49" charset="0"/>
            </a:rPr>
            <a:t>LEAPS are long-dated securities options expiring one to three years in the future.</a:t>
          </a:r>
        </a:p>
      </dsp:txBody>
      <dsp:txXfrm>
        <a:off x="1783719" y="2180928"/>
        <a:ext cx="5265666" cy="1544345"/>
      </dsp:txXfrm>
    </dsp:sp>
    <dsp:sp modelId="{E0D50E33-D433-4663-8407-195C020743C5}">
      <dsp:nvSpPr>
        <dsp:cNvPr id="0" name=""/>
        <dsp:cNvSpPr/>
      </dsp:nvSpPr>
      <dsp:spPr>
        <a:xfrm>
          <a:off x="0" y="4111360"/>
          <a:ext cx="7049386" cy="154434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FB879-9CE8-4ED1-8098-E8F22D166F7D}">
      <dsp:nvSpPr>
        <dsp:cNvPr id="0" name=""/>
        <dsp:cNvSpPr/>
      </dsp:nvSpPr>
      <dsp:spPr>
        <a:xfrm>
          <a:off x="467164" y="4458837"/>
          <a:ext cx="849390" cy="84939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F79749-EB0F-48E7-988D-F9C40BD61DAD}">
      <dsp:nvSpPr>
        <dsp:cNvPr id="0" name=""/>
        <dsp:cNvSpPr/>
      </dsp:nvSpPr>
      <dsp:spPr>
        <a:xfrm>
          <a:off x="1783719" y="4111360"/>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usine" panose="02070409020205020404" pitchFamily="49" charset="0"/>
              <a:cs typeface="Cousine" panose="02070409020205020404" pitchFamily="49" charset="0"/>
            </a:rPr>
            <a:t>Goal of our project is to examine different outcomes and strategies surrounding the trading of LEAPS, utilizing various data points and technical indicators.</a:t>
          </a:r>
        </a:p>
      </dsp:txBody>
      <dsp:txXfrm>
        <a:off x="1783719" y="4111360"/>
        <a:ext cx="5265666" cy="1544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D019-D856-B94D-A783-49418A398BCB}">
      <dsp:nvSpPr>
        <dsp:cNvPr id="0" name=""/>
        <dsp:cNvSpPr/>
      </dsp:nvSpPr>
      <dsp:spPr>
        <a:xfrm>
          <a:off x="0" y="114179"/>
          <a:ext cx="9810750" cy="9348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latin typeface="Cousine" panose="02070409020205020404" pitchFamily="49" charset="0"/>
              <a:cs typeface="Cousine" panose="02070409020205020404" pitchFamily="49" charset="0"/>
            </a:rPr>
            <a:t>Construct functions with changing variables, and then use for loops to apply the functions to wide sets of data, we wanted to apply different parameters to the options we dealt, and different approaches to the signals, in order to determine whether strategies could be formed across the range of indicators used.</a:t>
          </a:r>
          <a:endParaRPr lang="en-US" sz="1700" kern="1200" dirty="0">
            <a:latin typeface="Cousine" panose="02070409020205020404" pitchFamily="49" charset="0"/>
            <a:cs typeface="Cousine" panose="02070409020205020404" pitchFamily="49" charset="0"/>
          </a:endParaRPr>
        </a:p>
      </dsp:txBody>
      <dsp:txXfrm>
        <a:off x="45635" y="159814"/>
        <a:ext cx="9719480" cy="843560"/>
      </dsp:txXfrm>
    </dsp:sp>
    <dsp:sp modelId="{4D2F6913-5342-8449-A049-80B5CA1B9BDB}">
      <dsp:nvSpPr>
        <dsp:cNvPr id="0" name=""/>
        <dsp:cNvSpPr/>
      </dsp:nvSpPr>
      <dsp:spPr>
        <a:xfrm>
          <a:off x="0" y="1089459"/>
          <a:ext cx="9810750" cy="934830"/>
        </a:xfrm>
        <a:prstGeom prst="roundRect">
          <a:avLst/>
        </a:prstGeom>
        <a:solidFill>
          <a:schemeClr val="accent2">
            <a:hueOff val="-485121"/>
            <a:satOff val="-27976"/>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latin typeface="Cousine" panose="02070409020205020404" pitchFamily="49" charset="0"/>
              <a:cs typeface="Cousine" panose="02070409020205020404" pitchFamily="49" charset="0"/>
            </a:rPr>
            <a:t>As mentioned in the opening slide: we aimed to both use and construct a number of different strategies:</a:t>
          </a:r>
          <a:endParaRPr lang="en-US" sz="1700" kern="1200" dirty="0">
            <a:latin typeface="Cousine" panose="02070409020205020404" pitchFamily="49" charset="0"/>
            <a:cs typeface="Cousine" panose="02070409020205020404" pitchFamily="49" charset="0"/>
          </a:endParaRPr>
        </a:p>
      </dsp:txBody>
      <dsp:txXfrm>
        <a:off x="45635" y="1135094"/>
        <a:ext cx="9719480" cy="843560"/>
      </dsp:txXfrm>
    </dsp:sp>
    <dsp:sp modelId="{DBD96D6E-0DFC-BA4B-BB09-609654E18E38}">
      <dsp:nvSpPr>
        <dsp:cNvPr id="0" name=""/>
        <dsp:cNvSpPr/>
      </dsp:nvSpPr>
      <dsp:spPr>
        <a:xfrm>
          <a:off x="0" y="2073249"/>
          <a:ext cx="9810750" cy="934830"/>
        </a:xfrm>
        <a:prstGeom prst="roundRect">
          <a:avLst/>
        </a:prstGeom>
        <a:solidFill>
          <a:schemeClr val="accent2">
            <a:hueOff val="-970242"/>
            <a:satOff val="-5595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latin typeface="Cousine" panose="02070409020205020404" pitchFamily="49" charset="0"/>
              <a:cs typeface="Cousine" panose="02070409020205020404" pitchFamily="49" charset="0"/>
            </a:rPr>
            <a:t>We constructed a number of buying strategies by utilizing technical indicators such as Bollinger Bands,  Volume –both the underlying/options, and Put/Call ratios.</a:t>
          </a:r>
          <a:endParaRPr lang="en-US" sz="1700" kern="1200" dirty="0">
            <a:latin typeface="Cousine" panose="02070409020205020404" pitchFamily="49" charset="0"/>
            <a:cs typeface="Cousine" panose="02070409020205020404" pitchFamily="49" charset="0"/>
          </a:endParaRPr>
        </a:p>
      </dsp:txBody>
      <dsp:txXfrm>
        <a:off x="45635" y="2118884"/>
        <a:ext cx="9719480" cy="843560"/>
      </dsp:txXfrm>
    </dsp:sp>
    <dsp:sp modelId="{198050BD-3D3F-CF4C-9463-CAD8EBDDA8FC}">
      <dsp:nvSpPr>
        <dsp:cNvPr id="0" name=""/>
        <dsp:cNvSpPr/>
      </dsp:nvSpPr>
      <dsp:spPr>
        <a:xfrm>
          <a:off x="0" y="3057039"/>
          <a:ext cx="9810750" cy="934830"/>
        </a:xfrm>
        <a:prstGeom prst="round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latin typeface="Cousine" panose="02070409020205020404" pitchFamily="49" charset="0"/>
              <a:cs typeface="Cousine" panose="02070409020205020404" pitchFamily="49" charset="0"/>
            </a:rPr>
            <a:t>We also aimed to combine LSTM and Random Forest models –in essence, themselves, technical indicators.</a:t>
          </a:r>
          <a:endParaRPr lang="en-US" sz="1700" kern="1200" dirty="0">
            <a:latin typeface="Cousine" panose="02070409020205020404" pitchFamily="49" charset="0"/>
            <a:cs typeface="Cousine" panose="02070409020205020404" pitchFamily="49" charset="0"/>
          </a:endParaRPr>
        </a:p>
      </dsp:txBody>
      <dsp:txXfrm>
        <a:off x="45635" y="3102674"/>
        <a:ext cx="9719480" cy="843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009D1-9E22-154D-A22C-3C64AFB43F11}">
      <dsp:nvSpPr>
        <dsp:cNvPr id="0" name=""/>
        <dsp:cNvSpPr/>
      </dsp:nvSpPr>
      <dsp:spPr>
        <a:xfrm>
          <a:off x="0" y="79447"/>
          <a:ext cx="9810750" cy="775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Google Collab</a:t>
          </a:r>
        </a:p>
      </dsp:txBody>
      <dsp:txXfrm>
        <a:off x="37867" y="117314"/>
        <a:ext cx="9735016" cy="699976"/>
      </dsp:txXfrm>
    </dsp:sp>
    <dsp:sp modelId="{19EA1B96-89B8-8C4A-A4A0-18655740B212}">
      <dsp:nvSpPr>
        <dsp:cNvPr id="0" name=""/>
        <dsp:cNvSpPr/>
      </dsp:nvSpPr>
      <dsp:spPr>
        <a:xfrm>
          <a:off x="0" y="953077"/>
          <a:ext cx="9810750" cy="77571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err="1"/>
            <a:t>Iter</a:t>
          </a:r>
          <a:r>
            <a:rPr lang="en-US" sz="3400" kern="1200" dirty="0"/>
            <a:t> Tools and Functions</a:t>
          </a:r>
        </a:p>
      </dsp:txBody>
      <dsp:txXfrm>
        <a:off x="37867" y="990944"/>
        <a:ext cx="9735016" cy="699976"/>
      </dsp:txXfrm>
    </dsp:sp>
    <dsp:sp modelId="{CB661EDF-6025-8040-B33F-D2F21DF26440}">
      <dsp:nvSpPr>
        <dsp:cNvPr id="0" name=""/>
        <dsp:cNvSpPr/>
      </dsp:nvSpPr>
      <dsp:spPr>
        <a:xfrm>
          <a:off x="0" y="1826707"/>
          <a:ext cx="9810750" cy="7757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Streamlit</a:t>
          </a:r>
        </a:p>
      </dsp:txBody>
      <dsp:txXfrm>
        <a:off x="37867" y="1864574"/>
        <a:ext cx="9735016" cy="699976"/>
      </dsp:txXfrm>
    </dsp:sp>
    <dsp:sp modelId="{D6F07E13-9A75-7E41-87EA-8DAC6F57B7E2}">
      <dsp:nvSpPr>
        <dsp:cNvPr id="0" name=""/>
        <dsp:cNvSpPr/>
      </dsp:nvSpPr>
      <dsp:spPr>
        <a:xfrm>
          <a:off x="0" y="2700337"/>
          <a:ext cx="9810750" cy="77571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ML Libraries: RF and LSTM</a:t>
          </a:r>
        </a:p>
      </dsp:txBody>
      <dsp:txXfrm>
        <a:off x="37867" y="2738204"/>
        <a:ext cx="9735016" cy="699976"/>
      </dsp:txXfrm>
    </dsp:sp>
    <dsp:sp modelId="{F9E01D0C-BA9B-E649-A9BE-E0E9595EB19E}">
      <dsp:nvSpPr>
        <dsp:cNvPr id="0" name=""/>
        <dsp:cNvSpPr/>
      </dsp:nvSpPr>
      <dsp:spPr>
        <a:xfrm>
          <a:off x="0" y="3573967"/>
          <a:ext cx="9810750" cy="7757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Data Source: Yahoo Finance and Discount Option Data</a:t>
          </a:r>
        </a:p>
      </dsp:txBody>
      <dsp:txXfrm>
        <a:off x="37867" y="3611834"/>
        <a:ext cx="9735016" cy="6999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B4362-2E10-304D-B753-2D02123D60AD}">
      <dsp:nvSpPr>
        <dsp:cNvPr id="0" name=""/>
        <dsp:cNvSpPr/>
      </dsp:nvSpPr>
      <dsp:spPr>
        <a:xfrm>
          <a:off x="0" y="113888"/>
          <a:ext cx="4785521" cy="17613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Cousine" panose="02070409020205020404" pitchFamily="49" charset="0"/>
              <a:cs typeface="Cousine" panose="02070409020205020404" pitchFamily="49" charset="0"/>
            </a:rPr>
            <a:t>First, we create .csv files for each sector with the data sets mentioned –price, </a:t>
          </a:r>
          <a:r>
            <a:rPr lang="en-US" sz="2500" kern="1200" dirty="0" err="1">
              <a:latin typeface="Cousine" panose="02070409020205020404" pitchFamily="49" charset="0"/>
              <a:cs typeface="Cousine" panose="02070409020205020404" pitchFamily="49" charset="0"/>
            </a:rPr>
            <a:t>technicals</a:t>
          </a:r>
          <a:r>
            <a:rPr lang="en-US" sz="2500" kern="1200" dirty="0">
              <a:latin typeface="Cousine" panose="02070409020205020404" pitchFamily="49" charset="0"/>
              <a:cs typeface="Cousine" panose="02070409020205020404" pitchFamily="49" charset="0"/>
            </a:rPr>
            <a:t>, etc. </a:t>
          </a:r>
        </a:p>
      </dsp:txBody>
      <dsp:txXfrm>
        <a:off x="85984" y="199872"/>
        <a:ext cx="4613553" cy="1589430"/>
      </dsp:txXfrm>
    </dsp:sp>
    <dsp:sp modelId="{270B737A-0694-6843-B5E4-13D5C4F6CB34}">
      <dsp:nvSpPr>
        <dsp:cNvPr id="0" name=""/>
        <dsp:cNvSpPr/>
      </dsp:nvSpPr>
      <dsp:spPr>
        <a:xfrm>
          <a:off x="0" y="1947286"/>
          <a:ext cx="4785521" cy="1761398"/>
        </a:xfrm>
        <a:prstGeom prst="roundRec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Cousine" panose="02070409020205020404" pitchFamily="49" charset="0"/>
              <a:cs typeface="Cousine" panose="02070409020205020404" pitchFamily="49" charset="0"/>
            </a:rPr>
            <a:t>Next, we take the data for each sector/name, and apply the various strategies we built, and then log the returns.</a:t>
          </a:r>
        </a:p>
      </dsp:txBody>
      <dsp:txXfrm>
        <a:off x="85984" y="2033270"/>
        <a:ext cx="4613553" cy="1589430"/>
      </dsp:txXfrm>
    </dsp:sp>
    <dsp:sp modelId="{733F4438-57C1-1944-8601-771F1F013BF8}">
      <dsp:nvSpPr>
        <dsp:cNvPr id="0" name=""/>
        <dsp:cNvSpPr/>
      </dsp:nvSpPr>
      <dsp:spPr>
        <a:xfrm>
          <a:off x="0" y="3780685"/>
          <a:ext cx="4785521" cy="1761398"/>
        </a:xfrm>
        <a:prstGeom prst="round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Cousine" panose="02070409020205020404" pitchFamily="49" charset="0"/>
              <a:cs typeface="Cousine" panose="02070409020205020404" pitchFamily="49" charset="0"/>
            </a:rPr>
            <a:t>With the results, we intend gain insight into risk factors regarding each strategy.</a:t>
          </a:r>
        </a:p>
      </dsp:txBody>
      <dsp:txXfrm>
        <a:off x="85984" y="3866669"/>
        <a:ext cx="4613553" cy="15894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29065-59B7-044C-99CB-6B5DE2AB5768}">
      <dsp:nvSpPr>
        <dsp:cNvPr id="0" name=""/>
        <dsp:cNvSpPr/>
      </dsp:nvSpPr>
      <dsp:spPr>
        <a:xfrm>
          <a:off x="3145" y="49593"/>
          <a:ext cx="3066679" cy="10554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Cousine" panose="02070409020205020404" pitchFamily="49" charset="0"/>
              <a:cs typeface="Cousine" panose="02070409020205020404" pitchFamily="49" charset="0"/>
            </a:rPr>
            <a:t>It Pays to Pay for Big Data!</a:t>
          </a:r>
        </a:p>
      </dsp:txBody>
      <dsp:txXfrm>
        <a:off x="3145" y="49593"/>
        <a:ext cx="3066679" cy="1055402"/>
      </dsp:txXfrm>
    </dsp:sp>
    <dsp:sp modelId="{38DA8298-B618-0145-A91E-974B496B7865}">
      <dsp:nvSpPr>
        <dsp:cNvPr id="0" name=""/>
        <dsp:cNvSpPr/>
      </dsp:nvSpPr>
      <dsp:spPr>
        <a:xfrm>
          <a:off x="3145" y="1104996"/>
          <a:ext cx="3066679" cy="250755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latin typeface="Cousine" panose="02070409020205020404" pitchFamily="49" charset="0"/>
              <a:cs typeface="Cousine" panose="02070409020205020404" pitchFamily="49" charset="0"/>
            </a:rPr>
            <a:t>Also: Don’t Use Google Drive</a:t>
          </a:r>
        </a:p>
        <a:p>
          <a:pPr marL="285750" lvl="1" indent="-285750" algn="l" defTabSz="1289050">
            <a:lnSpc>
              <a:spcPct val="90000"/>
            </a:lnSpc>
            <a:spcBef>
              <a:spcPct val="0"/>
            </a:spcBef>
            <a:spcAft>
              <a:spcPct val="15000"/>
            </a:spcAft>
            <a:buChar char="•"/>
          </a:pPr>
          <a:r>
            <a:rPr lang="en-US" sz="2900" kern="1200" dirty="0">
              <a:latin typeface="Cousine" panose="02070409020205020404" pitchFamily="49" charset="0"/>
              <a:cs typeface="Cousine" panose="02070409020205020404" pitchFamily="49" charset="0"/>
            </a:rPr>
            <a:t>AWS </a:t>
          </a:r>
          <a:r>
            <a:rPr lang="en-US" sz="2900" kern="1200" dirty="0" err="1">
              <a:latin typeface="Cousine" panose="02070409020205020404" pitchFamily="49" charset="0"/>
              <a:cs typeface="Cousine" panose="02070409020205020404" pitchFamily="49" charset="0"/>
            </a:rPr>
            <a:t>Sagemaker</a:t>
          </a:r>
          <a:endParaRPr lang="en-US" sz="2900" kern="1200" dirty="0">
            <a:latin typeface="Cousine" panose="02070409020205020404" pitchFamily="49" charset="0"/>
            <a:cs typeface="Cousine" panose="02070409020205020404" pitchFamily="49" charset="0"/>
          </a:endParaRPr>
        </a:p>
      </dsp:txBody>
      <dsp:txXfrm>
        <a:off x="3145" y="1104996"/>
        <a:ext cx="3066679" cy="2507557"/>
      </dsp:txXfrm>
    </dsp:sp>
    <dsp:sp modelId="{94EF0F9D-7A13-8345-B4A4-D1D5DCB62495}">
      <dsp:nvSpPr>
        <dsp:cNvPr id="0" name=""/>
        <dsp:cNvSpPr/>
      </dsp:nvSpPr>
      <dsp:spPr>
        <a:xfrm>
          <a:off x="3511732" y="67345"/>
          <a:ext cx="3066679" cy="1055402"/>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Cousine" panose="02070409020205020404" pitchFamily="49" charset="0"/>
              <a:cs typeface="Cousine" panose="02070409020205020404" pitchFamily="49" charset="0"/>
            </a:rPr>
            <a:t>Computational Limitations</a:t>
          </a:r>
        </a:p>
      </dsp:txBody>
      <dsp:txXfrm>
        <a:off x="3511732" y="67345"/>
        <a:ext cx="3066679" cy="1055402"/>
      </dsp:txXfrm>
    </dsp:sp>
    <dsp:sp modelId="{4613E1ED-1C1F-DB4A-826C-D2555C440F49}">
      <dsp:nvSpPr>
        <dsp:cNvPr id="0" name=""/>
        <dsp:cNvSpPr/>
      </dsp:nvSpPr>
      <dsp:spPr>
        <a:xfrm>
          <a:off x="3499159" y="1104996"/>
          <a:ext cx="3066679" cy="2507557"/>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latin typeface="Cousine" panose="02070409020205020404" pitchFamily="49" charset="0"/>
              <a:cs typeface="Cousine" panose="02070409020205020404" pitchFamily="49" charset="0"/>
            </a:rPr>
            <a:t>Corrupted Data</a:t>
          </a:r>
        </a:p>
        <a:p>
          <a:pPr marL="285750" lvl="1" indent="-285750" algn="l" defTabSz="1289050">
            <a:lnSpc>
              <a:spcPct val="90000"/>
            </a:lnSpc>
            <a:spcBef>
              <a:spcPct val="0"/>
            </a:spcBef>
            <a:spcAft>
              <a:spcPct val="15000"/>
            </a:spcAft>
            <a:buChar char="•"/>
          </a:pPr>
          <a:r>
            <a:rPr lang="en-US" sz="2900" kern="1200" dirty="0">
              <a:latin typeface="Cousine" panose="02070409020205020404" pitchFamily="49" charset="0"/>
              <a:cs typeface="Cousine" panose="02070409020205020404" pitchFamily="49" charset="0"/>
            </a:rPr>
            <a:t>Long Run Times/Delays with respect to Trial and Error</a:t>
          </a:r>
        </a:p>
      </dsp:txBody>
      <dsp:txXfrm>
        <a:off x="3499159" y="1104996"/>
        <a:ext cx="3066679" cy="2507557"/>
      </dsp:txXfrm>
    </dsp:sp>
    <dsp:sp modelId="{4B1F0394-4881-8549-9F5C-CAB92474D499}">
      <dsp:nvSpPr>
        <dsp:cNvPr id="0" name=""/>
        <dsp:cNvSpPr/>
      </dsp:nvSpPr>
      <dsp:spPr>
        <a:xfrm>
          <a:off x="6984532" y="0"/>
          <a:ext cx="3066679" cy="105540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Cousine" panose="02070409020205020404" pitchFamily="49" charset="0"/>
              <a:cs typeface="Cousine" panose="02070409020205020404" pitchFamily="49" charset="0"/>
            </a:rPr>
            <a:t>Lessons Learned</a:t>
          </a:r>
        </a:p>
      </dsp:txBody>
      <dsp:txXfrm>
        <a:off x="6984532" y="0"/>
        <a:ext cx="3066679" cy="1055402"/>
      </dsp:txXfrm>
    </dsp:sp>
    <dsp:sp modelId="{47ED5245-F470-5848-8CD9-05EFA46FD8CF}">
      <dsp:nvSpPr>
        <dsp:cNvPr id="0" name=""/>
        <dsp:cNvSpPr/>
      </dsp:nvSpPr>
      <dsp:spPr>
        <a:xfrm>
          <a:off x="6995173" y="1104996"/>
          <a:ext cx="3066679" cy="2507557"/>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a:latin typeface="Cousine" panose="02070409020205020404" pitchFamily="49" charset="0"/>
              <a:cs typeface="Cousine" panose="02070409020205020404" pitchFamily="49" charset="0"/>
            </a:rPr>
            <a:t>Smaller Data Sets</a:t>
          </a:r>
        </a:p>
        <a:p>
          <a:pPr marL="285750" lvl="1" indent="-285750" algn="l" defTabSz="1289050">
            <a:lnSpc>
              <a:spcPct val="90000"/>
            </a:lnSpc>
            <a:spcBef>
              <a:spcPct val="0"/>
            </a:spcBef>
            <a:spcAft>
              <a:spcPct val="15000"/>
            </a:spcAft>
            <a:buChar char="•"/>
          </a:pPr>
          <a:r>
            <a:rPr lang="en-US" sz="2900" kern="1200" dirty="0">
              <a:latin typeface="Cousine" panose="02070409020205020404" pitchFamily="49" charset="0"/>
              <a:cs typeface="Cousine" panose="02070409020205020404" pitchFamily="49" charset="0"/>
            </a:rPr>
            <a:t>Perhaps Less Breadth and Scale</a:t>
          </a:r>
        </a:p>
      </dsp:txBody>
      <dsp:txXfrm>
        <a:off x="6995173" y="1104996"/>
        <a:ext cx="3066679" cy="25075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42540-E4D5-8743-8CD3-F0B1C12FC396}">
      <dsp:nvSpPr>
        <dsp:cNvPr id="0" name=""/>
        <dsp:cNvSpPr/>
      </dsp:nvSpPr>
      <dsp:spPr>
        <a:xfrm>
          <a:off x="0" y="497200"/>
          <a:ext cx="5216426" cy="9348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ousine" panose="02070409020205020404" pitchFamily="49" charset="0"/>
              <a:cs typeface="Cousine" panose="02070409020205020404" pitchFamily="49" charset="0"/>
            </a:rPr>
            <a:t>With more time, the goal would be to do more to fine-tune to calibrate variables, as well as think through the scenarios that detect the best fit for each strategy. </a:t>
          </a:r>
        </a:p>
      </dsp:txBody>
      <dsp:txXfrm>
        <a:off x="45635" y="542835"/>
        <a:ext cx="5125156" cy="843560"/>
      </dsp:txXfrm>
    </dsp:sp>
    <dsp:sp modelId="{2DE201DF-85E2-3648-920A-E51A77F9582F}">
      <dsp:nvSpPr>
        <dsp:cNvPr id="0" name=""/>
        <dsp:cNvSpPr/>
      </dsp:nvSpPr>
      <dsp:spPr>
        <a:xfrm>
          <a:off x="0" y="1499147"/>
          <a:ext cx="5216426" cy="9348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ousine" panose="02070409020205020404" pitchFamily="49" charset="0"/>
              <a:cs typeface="Cousine" panose="02070409020205020404" pitchFamily="49" charset="0"/>
            </a:rPr>
            <a:t>Due to the scale data used, along the way, we encountered a number of obstacles with regard to massaging the data.</a:t>
          </a:r>
        </a:p>
      </dsp:txBody>
      <dsp:txXfrm>
        <a:off x="45635" y="1544782"/>
        <a:ext cx="5125156" cy="843560"/>
      </dsp:txXfrm>
    </dsp:sp>
    <dsp:sp modelId="{202111B0-1FEA-7C49-8BE7-1F1EA712768E}">
      <dsp:nvSpPr>
        <dsp:cNvPr id="0" name=""/>
        <dsp:cNvSpPr/>
      </dsp:nvSpPr>
      <dsp:spPr>
        <a:xfrm>
          <a:off x="0" y="2562435"/>
          <a:ext cx="5216426" cy="9348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Cousine" panose="02070409020205020404" pitchFamily="49" charset="0"/>
              <a:cs typeface="Cousine" panose="02070409020205020404" pitchFamily="49" charset="0"/>
            </a:rPr>
            <a:t>As well, we faced a number of challenging issues involving the code –also do to the breadth.</a:t>
          </a:r>
        </a:p>
      </dsp:txBody>
      <dsp:txXfrm>
        <a:off x="45635" y="2608070"/>
        <a:ext cx="5125156" cy="8435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CDF08-AD35-8843-ACB0-C94638079191}"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49CD-5ED4-CB4C-9A1C-F2ED06564B5F}" type="slidenum">
              <a:rPr lang="en-US" smtClean="0"/>
              <a:t>‹#›</a:t>
            </a:fld>
            <a:endParaRPr lang="en-US"/>
          </a:p>
        </p:txBody>
      </p:sp>
    </p:spTree>
    <p:extLst>
      <p:ext uri="{BB962C8B-B14F-4D97-AF65-F5344CB8AC3E}">
        <p14:creationId xmlns:p14="http://schemas.microsoft.com/office/powerpoint/2010/main" val="169122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0549CD-5ED4-CB4C-9A1C-F2ED06564B5F}" type="slidenum">
              <a:rPr lang="en-US" smtClean="0"/>
              <a:t>5</a:t>
            </a:fld>
            <a:endParaRPr lang="en-US"/>
          </a:p>
        </p:txBody>
      </p:sp>
    </p:spTree>
    <p:extLst>
      <p:ext uri="{BB962C8B-B14F-4D97-AF65-F5344CB8AC3E}">
        <p14:creationId xmlns:p14="http://schemas.microsoft.com/office/powerpoint/2010/main" val="333087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6,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382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6,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501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6,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313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6,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1736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6,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9325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6,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6158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6,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528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6,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383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6,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1253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6,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0770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6,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0706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6,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714809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lose up shot of connecting patterns">
            <a:extLst>
              <a:ext uri="{FF2B5EF4-FFF2-40B4-BE49-F238E27FC236}">
                <a16:creationId xmlns:a16="http://schemas.microsoft.com/office/drawing/2014/main" id="{5086BA14-53CE-425A-99BD-B17E55D0D789}"/>
              </a:ext>
            </a:extLst>
          </p:cNvPr>
          <p:cNvPicPr>
            <a:picLocks noChangeAspect="1"/>
          </p:cNvPicPr>
          <p:nvPr/>
        </p:nvPicPr>
        <p:blipFill rotWithShape="1">
          <a:blip r:embed="rId2"/>
          <a:srcRect/>
          <a:stretch/>
        </p:blipFill>
        <p:spPr>
          <a:xfrm>
            <a:off x="20" y="343788"/>
            <a:ext cx="12191980" cy="6858002"/>
          </a:xfrm>
          <a:prstGeom prst="rect">
            <a:avLst/>
          </a:prstGeom>
        </p:spPr>
      </p:pic>
      <p:sp>
        <p:nvSpPr>
          <p:cNvPr id="29" name="Rectangle 21">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45E86-B6F9-284B-8649-49CBF8B7A18A}"/>
              </a:ext>
            </a:extLst>
          </p:cNvPr>
          <p:cNvSpPr>
            <a:spLocks noGrp="1"/>
          </p:cNvSpPr>
          <p:nvPr>
            <p:ph type="ctrTitle"/>
          </p:nvPr>
        </p:nvSpPr>
        <p:spPr>
          <a:xfrm>
            <a:off x="1897040" y="1122362"/>
            <a:ext cx="8376514" cy="2494295"/>
          </a:xfrm>
        </p:spPr>
        <p:txBody>
          <a:bodyPr>
            <a:normAutofit/>
          </a:bodyPr>
          <a:lstStyle/>
          <a:p>
            <a:r>
              <a:rPr lang="en-US" sz="4800" dirty="0">
                <a:solidFill>
                  <a:srgbClr val="FFFFFF"/>
                </a:solidFill>
              </a:rPr>
              <a:t>LEAPS AND BOUNDS</a:t>
            </a:r>
          </a:p>
        </p:txBody>
      </p:sp>
      <p:sp>
        <p:nvSpPr>
          <p:cNvPr id="3" name="Subtitle 2">
            <a:extLst>
              <a:ext uri="{FF2B5EF4-FFF2-40B4-BE49-F238E27FC236}">
                <a16:creationId xmlns:a16="http://schemas.microsoft.com/office/drawing/2014/main" id="{EC16E7F8-A817-4C48-9D46-42253DA8B0F6}"/>
              </a:ext>
            </a:extLst>
          </p:cNvPr>
          <p:cNvSpPr>
            <a:spLocks noGrp="1"/>
          </p:cNvSpPr>
          <p:nvPr>
            <p:ph type="subTitle" idx="1"/>
          </p:nvPr>
        </p:nvSpPr>
        <p:spPr>
          <a:xfrm>
            <a:off x="3029803" y="3772789"/>
            <a:ext cx="6141493" cy="1215470"/>
          </a:xfrm>
        </p:spPr>
        <p:txBody>
          <a:bodyPr>
            <a:normAutofit/>
          </a:bodyPr>
          <a:lstStyle/>
          <a:p>
            <a:endParaRPr lang="en-US" dirty="0">
              <a:solidFill>
                <a:srgbClr val="FFFFFF"/>
              </a:solidFill>
            </a:endParaRPr>
          </a:p>
        </p:txBody>
      </p:sp>
      <p:sp useBgFill="1">
        <p:nvSpPr>
          <p:cNvPr id="31" name="Freeform: Shape 23">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Freeform: Shape 27">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4D8FA9-0048-524F-89C9-247A7B4549D0}"/>
              </a:ext>
            </a:extLst>
          </p:cNvPr>
          <p:cNvSpPr txBox="1"/>
          <p:nvPr/>
        </p:nvSpPr>
        <p:spPr>
          <a:xfrm>
            <a:off x="3220281" y="5200430"/>
            <a:ext cx="5913746" cy="830997"/>
          </a:xfrm>
          <a:prstGeom prst="rect">
            <a:avLst/>
          </a:prstGeom>
          <a:noFill/>
        </p:spPr>
        <p:txBody>
          <a:bodyPr wrap="square" rtlCol="0">
            <a:spAutoFit/>
          </a:bodyPr>
          <a:lstStyle/>
          <a:p>
            <a:r>
              <a:rPr lang="en-US" sz="2400" dirty="0">
                <a:latin typeface="Cousine" panose="02070409020205020404" pitchFamily="49" charset="0"/>
                <a:cs typeface="Cousine" panose="02070409020205020404" pitchFamily="49" charset="0"/>
              </a:rPr>
              <a:t>Lawson Deng, Deepak </a:t>
            </a:r>
            <a:r>
              <a:rPr lang="en-US" sz="2400" dirty="0" err="1">
                <a:latin typeface="Cousine" panose="02070409020205020404" pitchFamily="49" charset="0"/>
                <a:cs typeface="Cousine" panose="02070409020205020404" pitchFamily="49" charset="0"/>
              </a:rPr>
              <a:t>Bhomkar</a:t>
            </a:r>
            <a:r>
              <a:rPr lang="en-US" sz="2400" dirty="0">
                <a:latin typeface="Cousine" panose="02070409020205020404" pitchFamily="49" charset="0"/>
                <a:cs typeface="Cousine" panose="02070409020205020404" pitchFamily="49" charset="0"/>
              </a:rPr>
              <a:t>, Austin Avent, Adam </a:t>
            </a:r>
            <a:r>
              <a:rPr lang="en-US" sz="2400" dirty="0" err="1">
                <a:latin typeface="Cousine" panose="02070409020205020404" pitchFamily="49" charset="0"/>
                <a:cs typeface="Cousine" panose="02070409020205020404" pitchFamily="49" charset="0"/>
              </a:rPr>
              <a:t>Chhibbane</a:t>
            </a:r>
            <a:endParaRPr lang="en-US" sz="2400" dirty="0">
              <a:latin typeface="Cousine" panose="02070409020205020404" pitchFamily="49" charset="0"/>
              <a:cs typeface="Cousine" panose="02070409020205020404" pitchFamily="49" charset="0"/>
            </a:endParaRPr>
          </a:p>
        </p:txBody>
      </p:sp>
    </p:spTree>
    <p:extLst>
      <p:ext uri="{BB962C8B-B14F-4D97-AF65-F5344CB8AC3E}">
        <p14:creationId xmlns:p14="http://schemas.microsoft.com/office/powerpoint/2010/main" val="349667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4749728D-AFF4-4FD2-A8CA-12A371ACC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96F13BD0-05D9-4C62-84D1-5B5C8C1EC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27689"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127689" h="6858000">
                <a:moveTo>
                  <a:pt x="0" y="0"/>
                </a:moveTo>
                <a:lnTo>
                  <a:pt x="4965888" y="0"/>
                </a:lnTo>
                <a:lnTo>
                  <a:pt x="4967767" y="7930"/>
                </a:lnTo>
                <a:cubicBezTo>
                  <a:pt x="4971201" y="21562"/>
                  <a:pt x="4974810" y="33728"/>
                  <a:pt x="4979444" y="43921"/>
                </a:cubicBezTo>
                <a:cubicBezTo>
                  <a:pt x="4985485" y="79063"/>
                  <a:pt x="5004752" y="75153"/>
                  <a:pt x="5021173" y="123738"/>
                </a:cubicBezTo>
                <a:cubicBezTo>
                  <a:pt x="5017020" y="148462"/>
                  <a:pt x="5076148" y="247006"/>
                  <a:pt x="5075458" y="264355"/>
                </a:cubicBezTo>
                <a:cubicBezTo>
                  <a:pt x="5080172" y="263373"/>
                  <a:pt x="5084375" y="273006"/>
                  <a:pt x="5081175" y="277448"/>
                </a:cubicBezTo>
                <a:cubicBezTo>
                  <a:pt x="5078869" y="356637"/>
                  <a:pt x="5114661" y="304542"/>
                  <a:pt x="5097011" y="355616"/>
                </a:cubicBezTo>
                <a:cubicBezTo>
                  <a:pt x="5097344" y="387149"/>
                  <a:pt x="5151562" y="375276"/>
                  <a:pt x="5130982" y="412030"/>
                </a:cubicBezTo>
                <a:cubicBezTo>
                  <a:pt x="5137437" y="449579"/>
                  <a:pt x="5161503" y="469367"/>
                  <a:pt x="5153000" y="507134"/>
                </a:cubicBezTo>
                <a:cubicBezTo>
                  <a:pt x="5159130" y="542272"/>
                  <a:pt x="5172528" y="570912"/>
                  <a:pt x="5171282" y="602071"/>
                </a:cubicBezTo>
                <a:cubicBezTo>
                  <a:pt x="5179848" y="612727"/>
                  <a:pt x="5184350" y="623560"/>
                  <a:pt x="5176196" y="636822"/>
                </a:cubicBezTo>
                <a:lnTo>
                  <a:pt x="5189051" y="782518"/>
                </a:lnTo>
                <a:cubicBezTo>
                  <a:pt x="5204031" y="772261"/>
                  <a:pt x="5195913" y="819606"/>
                  <a:pt x="5210428" y="815772"/>
                </a:cubicBezTo>
                <a:cubicBezTo>
                  <a:pt x="5194483" y="838533"/>
                  <a:pt x="5221596" y="837339"/>
                  <a:pt x="5221088" y="860193"/>
                </a:cubicBezTo>
                <a:cubicBezTo>
                  <a:pt x="5224484" y="884457"/>
                  <a:pt x="5234151" y="922215"/>
                  <a:pt x="5230806" y="961354"/>
                </a:cubicBezTo>
                <a:cubicBezTo>
                  <a:pt x="5225751" y="1002829"/>
                  <a:pt x="5227328" y="1047212"/>
                  <a:pt x="5201018" y="1095027"/>
                </a:cubicBezTo>
                <a:cubicBezTo>
                  <a:pt x="5192594" y="1105100"/>
                  <a:pt x="5193101" y="1122201"/>
                  <a:pt x="5202153" y="1133224"/>
                </a:cubicBezTo>
                <a:cubicBezTo>
                  <a:pt x="5203711" y="1135121"/>
                  <a:pt x="5205468" y="1136762"/>
                  <a:pt x="5207370" y="1138097"/>
                </a:cubicBezTo>
                <a:cubicBezTo>
                  <a:pt x="5187666" y="1167974"/>
                  <a:pt x="5203894" y="1178068"/>
                  <a:pt x="5189234" y="1193495"/>
                </a:cubicBezTo>
                <a:cubicBezTo>
                  <a:pt x="5191271" y="1231351"/>
                  <a:pt x="5215468" y="1255324"/>
                  <a:pt x="5202769" y="1269450"/>
                </a:cubicBezTo>
                <a:cubicBezTo>
                  <a:pt x="5208891" y="1296866"/>
                  <a:pt x="5220794" y="1339415"/>
                  <a:pt x="5225968" y="1357994"/>
                </a:cubicBezTo>
                <a:cubicBezTo>
                  <a:pt x="5235560" y="1363307"/>
                  <a:pt x="5232085" y="1372395"/>
                  <a:pt x="5233819" y="1380922"/>
                </a:cubicBezTo>
                <a:cubicBezTo>
                  <a:pt x="5242666" y="1389799"/>
                  <a:pt x="5242140" y="1429309"/>
                  <a:pt x="5237226" y="1441327"/>
                </a:cubicBezTo>
                <a:lnTo>
                  <a:pt x="5255653" y="1524712"/>
                </a:lnTo>
                <a:lnTo>
                  <a:pt x="5263491" y="1642938"/>
                </a:lnTo>
                <a:cubicBezTo>
                  <a:pt x="5233312" y="1645260"/>
                  <a:pt x="5288520" y="1697357"/>
                  <a:pt x="5261314" y="1689177"/>
                </a:cubicBezTo>
                <a:cubicBezTo>
                  <a:pt x="5268201" y="1720862"/>
                  <a:pt x="5229281" y="1738425"/>
                  <a:pt x="5259788" y="1768516"/>
                </a:cubicBezTo>
                <a:cubicBezTo>
                  <a:pt x="5250286" y="1824969"/>
                  <a:pt x="5279958" y="1903508"/>
                  <a:pt x="5255696" y="1953770"/>
                </a:cubicBezTo>
                <a:cubicBezTo>
                  <a:pt x="5254497" y="2018939"/>
                  <a:pt x="5251158" y="2034824"/>
                  <a:pt x="5252592" y="2092210"/>
                </a:cubicBezTo>
                <a:cubicBezTo>
                  <a:pt x="5258568" y="2139817"/>
                  <a:pt x="5240206" y="2181656"/>
                  <a:pt x="5264303" y="2225157"/>
                </a:cubicBezTo>
                <a:cubicBezTo>
                  <a:pt x="5260297" y="2228216"/>
                  <a:pt x="5257274" y="2231958"/>
                  <a:pt x="5254949" y="2236160"/>
                </a:cubicBezTo>
                <a:lnTo>
                  <a:pt x="5250104" y="2249166"/>
                </a:lnTo>
                <a:lnTo>
                  <a:pt x="5251214" y="2250944"/>
                </a:lnTo>
                <a:cubicBezTo>
                  <a:pt x="5253477" y="2258683"/>
                  <a:pt x="5252724" y="2263338"/>
                  <a:pt x="5250644" y="2266619"/>
                </a:cubicBezTo>
                <a:lnTo>
                  <a:pt x="5293877" y="2368649"/>
                </a:lnTo>
                <a:lnTo>
                  <a:pt x="5311338" y="2404034"/>
                </a:lnTo>
                <a:cubicBezTo>
                  <a:pt x="5310997" y="2405674"/>
                  <a:pt x="5338704" y="2463412"/>
                  <a:pt x="5338366" y="2465052"/>
                </a:cubicBezTo>
                <a:cubicBezTo>
                  <a:pt x="5342744" y="2497318"/>
                  <a:pt x="5359740" y="2532873"/>
                  <a:pt x="5371263" y="2586413"/>
                </a:cubicBezTo>
                <a:lnTo>
                  <a:pt x="5407503" y="2786290"/>
                </a:lnTo>
                <a:cubicBezTo>
                  <a:pt x="5407454" y="2786708"/>
                  <a:pt x="5407404" y="2787125"/>
                  <a:pt x="5407356" y="2787545"/>
                </a:cubicBezTo>
                <a:lnTo>
                  <a:pt x="5411130" y="2788640"/>
                </a:lnTo>
                <a:lnTo>
                  <a:pt x="5416439" y="2805666"/>
                </a:lnTo>
                <a:lnTo>
                  <a:pt x="5416589" y="2810822"/>
                </a:lnTo>
                <a:cubicBezTo>
                  <a:pt x="5416997" y="2814266"/>
                  <a:pt x="5417656" y="2816415"/>
                  <a:pt x="5418542" y="2817745"/>
                </a:cubicBezTo>
                <a:lnTo>
                  <a:pt x="5418847" y="2817825"/>
                </a:lnTo>
                <a:lnTo>
                  <a:pt x="5457023" y="2858292"/>
                </a:lnTo>
                <a:cubicBezTo>
                  <a:pt x="5466876" y="2878841"/>
                  <a:pt x="5469564" y="2932280"/>
                  <a:pt x="5479298" y="2947791"/>
                </a:cubicBezTo>
                <a:lnTo>
                  <a:pt x="5481770" y="2951352"/>
                </a:lnTo>
                <a:cubicBezTo>
                  <a:pt x="5482228" y="2957449"/>
                  <a:pt x="5482439" y="2978179"/>
                  <a:pt x="5482045" y="2984371"/>
                </a:cubicBezTo>
                <a:cubicBezTo>
                  <a:pt x="5482168" y="2990940"/>
                  <a:pt x="5482292" y="2997510"/>
                  <a:pt x="5482415" y="3004079"/>
                </a:cubicBezTo>
                <a:cubicBezTo>
                  <a:pt x="5482112" y="3034481"/>
                  <a:pt x="5504247" y="3092933"/>
                  <a:pt x="5503944" y="3123335"/>
                </a:cubicBezTo>
                <a:cubicBezTo>
                  <a:pt x="5512347" y="3181628"/>
                  <a:pt x="5502720" y="3208390"/>
                  <a:pt x="5516007" y="3258473"/>
                </a:cubicBezTo>
                <a:cubicBezTo>
                  <a:pt x="5517209" y="3275473"/>
                  <a:pt x="5557675" y="3358410"/>
                  <a:pt x="5566839" y="3345295"/>
                </a:cubicBezTo>
                <a:cubicBezTo>
                  <a:pt x="5558189" y="3388122"/>
                  <a:pt x="5575932" y="3469179"/>
                  <a:pt x="5589758" y="3506453"/>
                </a:cubicBezTo>
                <a:lnTo>
                  <a:pt x="5596144" y="3534624"/>
                </a:lnTo>
                <a:lnTo>
                  <a:pt x="5597750" y="3534129"/>
                </a:lnTo>
                <a:lnTo>
                  <a:pt x="5599700" y="3547221"/>
                </a:lnTo>
                <a:lnTo>
                  <a:pt x="5615031" y="3557482"/>
                </a:lnTo>
                <a:cubicBezTo>
                  <a:pt x="5622322" y="3565237"/>
                  <a:pt x="5608117" y="3566741"/>
                  <a:pt x="5618377" y="3588431"/>
                </a:cubicBezTo>
                <a:lnTo>
                  <a:pt x="5612155" y="3589869"/>
                </a:lnTo>
                <a:lnTo>
                  <a:pt x="5620843" y="3606745"/>
                </a:lnTo>
                <a:cubicBezTo>
                  <a:pt x="5634271" y="3628477"/>
                  <a:pt x="5649623" y="3650128"/>
                  <a:pt x="5655472" y="3678877"/>
                </a:cubicBezTo>
                <a:cubicBezTo>
                  <a:pt x="5693455" y="3693882"/>
                  <a:pt x="5662980" y="3690858"/>
                  <a:pt x="5680448" y="3717760"/>
                </a:cubicBezTo>
                <a:cubicBezTo>
                  <a:pt x="5653248" y="3721999"/>
                  <a:pt x="5709119" y="3746558"/>
                  <a:pt x="5683015" y="3762025"/>
                </a:cubicBezTo>
                <a:cubicBezTo>
                  <a:pt x="5687021" y="3766429"/>
                  <a:pt x="5691727" y="3770209"/>
                  <a:pt x="5696643" y="3773888"/>
                </a:cubicBezTo>
                <a:lnTo>
                  <a:pt x="5699203" y="3775823"/>
                </a:lnTo>
                <a:lnTo>
                  <a:pt x="5704824" y="3785966"/>
                </a:lnTo>
                <a:lnTo>
                  <a:pt x="5712204" y="3785830"/>
                </a:lnTo>
                <a:lnTo>
                  <a:pt x="5724816" y="3798949"/>
                </a:lnTo>
                <a:cubicBezTo>
                  <a:pt x="5728644" y="3804324"/>
                  <a:pt x="5731713" y="3810654"/>
                  <a:pt x="5733539" y="3818457"/>
                </a:cubicBezTo>
                <a:cubicBezTo>
                  <a:pt x="5729478" y="3849252"/>
                  <a:pt x="5774934" y="3875758"/>
                  <a:pt x="5768491" y="3914399"/>
                </a:cubicBezTo>
                <a:cubicBezTo>
                  <a:pt x="5768399" y="3927909"/>
                  <a:pt x="5782052" y="3965459"/>
                  <a:pt x="5793123" y="3969952"/>
                </a:cubicBezTo>
                <a:cubicBezTo>
                  <a:pt x="5797717" y="3977244"/>
                  <a:pt x="5797864" y="3987352"/>
                  <a:pt x="5808321" y="3988153"/>
                </a:cubicBezTo>
                <a:cubicBezTo>
                  <a:pt x="5821475" y="3990747"/>
                  <a:pt x="5813923" y="4023455"/>
                  <a:pt x="5825621" y="4015525"/>
                </a:cubicBezTo>
                <a:cubicBezTo>
                  <a:pt x="5820685" y="4038617"/>
                  <a:pt x="5849248" y="4046966"/>
                  <a:pt x="5860672" y="4061579"/>
                </a:cubicBezTo>
                <a:cubicBezTo>
                  <a:pt x="5857527" y="4071042"/>
                  <a:pt x="5863500" y="4078774"/>
                  <a:pt x="5872173" y="4088497"/>
                </a:cubicBezTo>
                <a:lnTo>
                  <a:pt x="5883705" y="4101899"/>
                </a:lnTo>
                <a:lnTo>
                  <a:pt x="5885314" y="4108387"/>
                </a:lnTo>
                <a:cubicBezTo>
                  <a:pt x="5888135" y="4116007"/>
                  <a:pt x="5891367" y="4122787"/>
                  <a:pt x="5894095" y="4128857"/>
                </a:cubicBezTo>
                <a:lnTo>
                  <a:pt x="5898339" y="4140800"/>
                </a:lnTo>
                <a:lnTo>
                  <a:pt x="5899734" y="4145632"/>
                </a:lnTo>
                <a:lnTo>
                  <a:pt x="5903513" y="4187661"/>
                </a:lnTo>
                <a:cubicBezTo>
                  <a:pt x="5905616" y="4194701"/>
                  <a:pt x="5914174" y="4205003"/>
                  <a:pt x="5917114" y="4213096"/>
                </a:cubicBezTo>
                <a:cubicBezTo>
                  <a:pt x="5927403" y="4210909"/>
                  <a:pt x="5920305" y="4225649"/>
                  <a:pt x="5921153" y="4236222"/>
                </a:cubicBezTo>
                <a:lnTo>
                  <a:pt x="5924233" y="4242060"/>
                </a:lnTo>
                <a:cubicBezTo>
                  <a:pt x="5925526" y="4252852"/>
                  <a:pt x="5926396" y="4284577"/>
                  <a:pt x="5928910" y="4300973"/>
                </a:cubicBezTo>
                <a:lnTo>
                  <a:pt x="5939320" y="4340435"/>
                </a:lnTo>
                <a:lnTo>
                  <a:pt x="5946705" y="4428051"/>
                </a:lnTo>
                <a:cubicBezTo>
                  <a:pt x="5946117" y="4435885"/>
                  <a:pt x="5947179" y="4442831"/>
                  <a:pt x="5949261" y="4449185"/>
                </a:cubicBezTo>
                <a:lnTo>
                  <a:pt x="5957504" y="4465911"/>
                </a:lnTo>
                <a:lnTo>
                  <a:pt x="5964689" y="4468532"/>
                </a:lnTo>
                <a:lnTo>
                  <a:pt x="5967062" y="4479923"/>
                </a:lnTo>
                <a:lnTo>
                  <a:pt x="5968960" y="4482655"/>
                </a:lnTo>
                <a:cubicBezTo>
                  <a:pt x="5972608" y="4487856"/>
                  <a:pt x="5976020" y="4493074"/>
                  <a:pt x="5978567" y="4498605"/>
                </a:cubicBezTo>
                <a:cubicBezTo>
                  <a:pt x="5980425" y="4515677"/>
                  <a:pt x="5976844" y="4551935"/>
                  <a:pt x="5980106" y="4585087"/>
                </a:cubicBezTo>
                <a:cubicBezTo>
                  <a:pt x="5974057" y="4642154"/>
                  <a:pt x="6019275" y="4645589"/>
                  <a:pt x="5998138" y="4697518"/>
                </a:cubicBezTo>
                <a:cubicBezTo>
                  <a:pt x="6009496" y="4687218"/>
                  <a:pt x="6015186" y="4770003"/>
                  <a:pt x="6013516" y="4786619"/>
                </a:cubicBezTo>
                <a:cubicBezTo>
                  <a:pt x="6058736" y="4748108"/>
                  <a:pt x="5986565" y="4861301"/>
                  <a:pt x="6025404" y="4858148"/>
                </a:cubicBezTo>
                <a:cubicBezTo>
                  <a:pt x="6024437" y="4913684"/>
                  <a:pt x="6011369" y="4918877"/>
                  <a:pt x="6007749" y="4964715"/>
                </a:cubicBezTo>
                <a:cubicBezTo>
                  <a:pt x="6006922" y="5026666"/>
                  <a:pt x="6006096" y="5088616"/>
                  <a:pt x="6005269" y="5150567"/>
                </a:cubicBezTo>
                <a:lnTo>
                  <a:pt x="6001127" y="5164609"/>
                </a:lnTo>
                <a:lnTo>
                  <a:pt x="5996647" y="5185640"/>
                </a:lnTo>
                <a:lnTo>
                  <a:pt x="5998514" y="5189673"/>
                </a:lnTo>
                <a:lnTo>
                  <a:pt x="6018409" y="5227157"/>
                </a:lnTo>
                <a:lnTo>
                  <a:pt x="6036748" y="5322752"/>
                </a:lnTo>
                <a:lnTo>
                  <a:pt x="6036943" y="5329480"/>
                </a:lnTo>
                <a:lnTo>
                  <a:pt x="6037236" y="5329634"/>
                </a:lnTo>
                <a:cubicBezTo>
                  <a:pt x="6037896" y="5331133"/>
                  <a:pt x="6038191" y="5333359"/>
                  <a:pt x="6038019" y="5336764"/>
                </a:cubicBezTo>
                <a:cubicBezTo>
                  <a:pt x="6037779" y="5338427"/>
                  <a:pt x="6037537" y="5340090"/>
                  <a:pt x="6037298" y="5341753"/>
                </a:cubicBezTo>
                <a:cubicBezTo>
                  <a:pt x="6037424" y="5346104"/>
                  <a:pt x="6037551" y="5350456"/>
                  <a:pt x="6037677" y="5354807"/>
                </a:cubicBezTo>
                <a:lnTo>
                  <a:pt x="6039728" y="5359416"/>
                </a:lnTo>
                <a:lnTo>
                  <a:pt x="6043311" y="5361407"/>
                </a:lnTo>
                <a:cubicBezTo>
                  <a:pt x="6043191" y="5361797"/>
                  <a:pt x="6043071" y="5362187"/>
                  <a:pt x="6042954" y="5362576"/>
                </a:cubicBezTo>
                <a:cubicBezTo>
                  <a:pt x="6037098" y="5371071"/>
                  <a:pt x="6028284" y="5372871"/>
                  <a:pt x="6053435" y="5387547"/>
                </a:cubicBezTo>
                <a:cubicBezTo>
                  <a:pt x="6044173" y="5407499"/>
                  <a:pt x="6059388" y="5413428"/>
                  <a:pt x="6065933" y="5443002"/>
                </a:cubicBezTo>
                <a:cubicBezTo>
                  <a:pt x="6056882" y="5453977"/>
                  <a:pt x="6060713" y="5464106"/>
                  <a:pt x="6068640" y="5474503"/>
                </a:cubicBezTo>
                <a:cubicBezTo>
                  <a:pt x="6065387" y="5502156"/>
                  <a:pt x="6077015" y="5529097"/>
                  <a:pt x="6080922" y="5561070"/>
                </a:cubicBezTo>
                <a:cubicBezTo>
                  <a:pt x="6069952" y="5593856"/>
                  <a:pt x="6092872" y="5614018"/>
                  <a:pt x="6096949" y="5648179"/>
                </a:cubicBezTo>
                <a:cubicBezTo>
                  <a:pt x="6076784" y="5674970"/>
                  <a:pt x="6116572" y="5674556"/>
                  <a:pt x="6125703" y="5692894"/>
                </a:cubicBezTo>
                <a:lnTo>
                  <a:pt x="6126670" y="5697882"/>
                </a:lnTo>
                <a:lnTo>
                  <a:pt x="6124061" y="5710294"/>
                </a:lnTo>
                <a:lnTo>
                  <a:pt x="6122213" y="5714762"/>
                </a:lnTo>
                <a:cubicBezTo>
                  <a:pt x="6121263" y="5717913"/>
                  <a:pt x="6121045" y="5720104"/>
                  <a:pt x="6121353" y="5721725"/>
                </a:cubicBezTo>
                <a:lnTo>
                  <a:pt x="6121607" y="5721959"/>
                </a:lnTo>
                <a:lnTo>
                  <a:pt x="6120262" y="5728358"/>
                </a:lnTo>
                <a:cubicBezTo>
                  <a:pt x="6117360" y="5739007"/>
                  <a:pt x="6130768" y="5777279"/>
                  <a:pt x="6127024" y="5786902"/>
                </a:cubicBezTo>
                <a:lnTo>
                  <a:pt x="6127519" y="5865775"/>
                </a:lnTo>
                <a:lnTo>
                  <a:pt x="6119217" y="5888542"/>
                </a:lnTo>
                <a:lnTo>
                  <a:pt x="6102493" y="5928602"/>
                </a:lnTo>
                <a:cubicBezTo>
                  <a:pt x="6099468" y="5932056"/>
                  <a:pt x="6061378" y="5998707"/>
                  <a:pt x="6056863" y="6000643"/>
                </a:cubicBezTo>
                <a:cubicBezTo>
                  <a:pt x="6073585" y="6048403"/>
                  <a:pt x="6047494" y="6077297"/>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96309" y="6543961"/>
                </a:lnTo>
                <a:lnTo>
                  <a:pt x="5996048" y="6555444"/>
                </a:lnTo>
                <a:lnTo>
                  <a:pt x="6002524" y="6560188"/>
                </a:lnTo>
                <a:lnTo>
                  <a:pt x="6006823" y="6578546"/>
                </a:lnTo>
                <a:cubicBezTo>
                  <a:pt x="6007421" y="6585192"/>
                  <a:pt x="6006881" y="6592067"/>
                  <a:pt x="6004510" y="6599256"/>
                </a:cubicBezTo>
                <a:cubicBezTo>
                  <a:pt x="5985364" y="6620213"/>
                  <a:pt x="6011402" y="6670437"/>
                  <a:pt x="5986207" y="6695855"/>
                </a:cubicBezTo>
                <a:cubicBezTo>
                  <a:pt x="5979276" y="6706164"/>
                  <a:pt x="5972094" y="6743953"/>
                  <a:pt x="5979428" y="6754678"/>
                </a:cubicBezTo>
                <a:cubicBezTo>
                  <a:pt x="5979720" y="6763296"/>
                  <a:pt x="5974723" y="6771150"/>
                  <a:pt x="5983398" y="6778641"/>
                </a:cubicBezTo>
                <a:cubicBezTo>
                  <a:pt x="5993510" y="6789282"/>
                  <a:pt x="5970360" y="6809410"/>
                  <a:pt x="5984543" y="6811016"/>
                </a:cubicBezTo>
                <a:cubicBezTo>
                  <a:pt x="5983964" y="6817756"/>
                  <a:pt x="5983001" y="6827304"/>
                  <a:pt x="5981802" y="6838578"/>
                </a:cubicBezTo>
                <a:lnTo>
                  <a:pt x="5979671"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4BC969-F81F-FD45-886E-BCBEF2F08BD9}"/>
              </a:ext>
            </a:extLst>
          </p:cNvPr>
          <p:cNvSpPr>
            <a:spLocks noGrp="1"/>
          </p:cNvSpPr>
          <p:nvPr>
            <p:ph type="title"/>
          </p:nvPr>
        </p:nvSpPr>
        <p:spPr>
          <a:xfrm>
            <a:off x="692726" y="3633694"/>
            <a:ext cx="4966991" cy="2233705"/>
          </a:xfrm>
        </p:spPr>
        <p:txBody>
          <a:bodyPr anchor="b">
            <a:normAutofit/>
          </a:bodyPr>
          <a:lstStyle/>
          <a:p>
            <a:r>
              <a:rPr lang="en-US" dirty="0"/>
              <a:t>Background</a:t>
            </a:r>
          </a:p>
        </p:txBody>
      </p:sp>
      <p:graphicFrame>
        <p:nvGraphicFramePr>
          <p:cNvPr id="5" name="Content Placeholder 2">
            <a:extLst>
              <a:ext uri="{FF2B5EF4-FFF2-40B4-BE49-F238E27FC236}">
                <a16:creationId xmlns:a16="http://schemas.microsoft.com/office/drawing/2014/main" id="{3C7FC62A-5405-4215-901D-892F6E0559D8}"/>
              </a:ext>
            </a:extLst>
          </p:cNvPr>
          <p:cNvGraphicFramePr>
            <a:graphicFrameLocks noGrp="1"/>
          </p:cNvGraphicFramePr>
          <p:nvPr>
            <p:ph idx="1"/>
            <p:extLst>
              <p:ext uri="{D42A27DB-BD31-4B8C-83A1-F6EECF244321}">
                <p14:modId xmlns:p14="http://schemas.microsoft.com/office/powerpoint/2010/main" val="4037382353"/>
              </p:ext>
            </p:extLst>
          </p:nvPr>
        </p:nvGraphicFramePr>
        <p:xfrm>
          <a:off x="4550735" y="609601"/>
          <a:ext cx="7049386" cy="565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18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1CA20-03CD-5240-835A-0399842E42C8}"/>
              </a:ext>
            </a:extLst>
          </p:cNvPr>
          <p:cNvSpPr>
            <a:spLocks noGrp="1"/>
          </p:cNvSpPr>
          <p:nvPr>
            <p:ph type="title"/>
          </p:nvPr>
        </p:nvSpPr>
        <p:spPr>
          <a:xfrm>
            <a:off x="1050879" y="609601"/>
            <a:ext cx="9505664" cy="1216024"/>
          </a:xfrm>
        </p:spPr>
        <p:txBody>
          <a:bodyPr>
            <a:normAutofit/>
          </a:bodyPr>
          <a:lstStyle/>
          <a:p>
            <a:r>
              <a:rPr lang="en-US" dirty="0"/>
              <a:t>Approach: strategies and tools</a:t>
            </a:r>
          </a:p>
        </p:txBody>
      </p:sp>
      <p:sp>
        <p:nvSpPr>
          <p:cNvPr id="11" name="Freeform: Shape 10">
            <a:extLst>
              <a:ext uri="{FF2B5EF4-FFF2-40B4-BE49-F238E27FC236}">
                <a16:creationId xmlns:a16="http://schemas.microsoft.com/office/drawing/2014/main" id="{AC2C106E-0A9A-4090-95B9-B7070646D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7" name="Content Placeholder 2">
            <a:extLst>
              <a:ext uri="{FF2B5EF4-FFF2-40B4-BE49-F238E27FC236}">
                <a16:creationId xmlns:a16="http://schemas.microsoft.com/office/drawing/2014/main" id="{316D3D8F-D435-4738-940F-BAD85642B397}"/>
              </a:ext>
            </a:extLst>
          </p:cNvPr>
          <p:cNvGraphicFramePr>
            <a:graphicFrameLocks noGrp="1"/>
          </p:cNvGraphicFramePr>
          <p:nvPr>
            <p:ph idx="1"/>
            <p:extLst>
              <p:ext uri="{D42A27DB-BD31-4B8C-83A1-F6EECF244321}">
                <p14:modId xmlns:p14="http://schemas.microsoft.com/office/powerpoint/2010/main" val="3227983055"/>
              </p:ext>
            </p:extLst>
          </p:nvPr>
        </p:nvGraphicFramePr>
        <p:xfrm>
          <a:off x="1050925" y="2157211"/>
          <a:ext cx="9810750" cy="4097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25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590677-E7D9-9245-BED2-B5C9D55D8B6A}"/>
              </a:ext>
            </a:extLst>
          </p:cNvPr>
          <p:cNvSpPr>
            <a:spLocks noGrp="1"/>
          </p:cNvSpPr>
          <p:nvPr>
            <p:ph type="title"/>
          </p:nvPr>
        </p:nvSpPr>
        <p:spPr>
          <a:xfrm>
            <a:off x="1050879" y="609601"/>
            <a:ext cx="9810604" cy="1216024"/>
          </a:xfrm>
        </p:spPr>
        <p:txBody>
          <a:bodyPr>
            <a:normAutofit/>
          </a:bodyPr>
          <a:lstStyle/>
          <a:p>
            <a:r>
              <a:rPr lang="en-US" dirty="0"/>
              <a:t>LIBRARIES AND TOOLS</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C2F727E-8835-4DDF-AA4A-9936A7059ADC}"/>
              </a:ext>
            </a:extLst>
          </p:cNvPr>
          <p:cNvGraphicFramePr>
            <a:graphicFrameLocks noGrp="1"/>
          </p:cNvGraphicFramePr>
          <p:nvPr>
            <p:ph idx="1"/>
            <p:extLst>
              <p:ext uri="{D42A27DB-BD31-4B8C-83A1-F6EECF244321}">
                <p14:modId xmlns:p14="http://schemas.microsoft.com/office/powerpoint/2010/main" val="653213908"/>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46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D14C3-989E-744F-98FD-96A198302E54}"/>
              </a:ext>
            </a:extLst>
          </p:cNvPr>
          <p:cNvSpPr>
            <a:spLocks noGrp="1"/>
          </p:cNvSpPr>
          <p:nvPr>
            <p:ph type="title"/>
          </p:nvPr>
        </p:nvSpPr>
        <p:spPr>
          <a:xfrm>
            <a:off x="7110766" y="294061"/>
            <a:ext cx="3937094" cy="1216024"/>
          </a:xfrm>
        </p:spPr>
        <p:txBody>
          <a:bodyPr>
            <a:normAutofit/>
          </a:bodyPr>
          <a:lstStyle/>
          <a:p>
            <a:pPr algn="ctr"/>
            <a:r>
              <a:rPr lang="en-US" dirty="0"/>
              <a:t>Statistics</a:t>
            </a:r>
          </a:p>
        </p:txBody>
      </p:sp>
      <p:pic>
        <p:nvPicPr>
          <p:cNvPr id="5" name="Picture 4" descr="A picture containing text, container, can&#10;&#10;Description automatically generated">
            <a:extLst>
              <a:ext uri="{FF2B5EF4-FFF2-40B4-BE49-F238E27FC236}">
                <a16:creationId xmlns:a16="http://schemas.microsoft.com/office/drawing/2014/main" id="{D794BF86-2FFA-864F-888F-F5F1255A87FE}"/>
              </a:ext>
            </a:extLst>
          </p:cNvPr>
          <p:cNvPicPr>
            <a:picLocks noChangeAspect="1"/>
          </p:cNvPicPr>
          <p:nvPr/>
        </p:nvPicPr>
        <p:blipFill rotWithShape="1">
          <a:blip r:embed="rId3"/>
          <a:srcRect l="21956" r="14937"/>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234983EE-D533-0A4E-B28A-9CF8187261B2}"/>
              </a:ext>
            </a:extLst>
          </p:cNvPr>
          <p:cNvSpPr>
            <a:spLocks noGrp="1"/>
          </p:cNvSpPr>
          <p:nvPr>
            <p:ph idx="1"/>
          </p:nvPr>
        </p:nvSpPr>
        <p:spPr>
          <a:xfrm>
            <a:off x="6772275" y="1510085"/>
            <a:ext cx="5419721" cy="4744293"/>
          </a:xfrm>
        </p:spPr>
        <p:txBody>
          <a:bodyPr>
            <a:normAutofit/>
          </a:bodyPr>
          <a:lstStyle/>
          <a:p>
            <a:r>
              <a:rPr lang="en-US" dirty="0">
                <a:latin typeface="Cousine" panose="02070409020205020404" pitchFamily="49" charset="0"/>
                <a:cs typeface="Cousine" panose="02070409020205020404" pitchFamily="49" charset="0"/>
              </a:rPr>
              <a:t>Option data available for 4500 different symbols organized by day!</a:t>
            </a:r>
          </a:p>
          <a:p>
            <a:r>
              <a:rPr lang="en-US" dirty="0">
                <a:latin typeface="Cousine" panose="02070409020205020404" pitchFamily="49" charset="0"/>
                <a:cs typeface="Cousine" panose="02070409020205020404" pitchFamily="49" charset="0"/>
              </a:rPr>
              <a:t>We narrowed it to 25 symbols grouped by six sectors over four years.</a:t>
            </a:r>
          </a:p>
          <a:p>
            <a:r>
              <a:rPr lang="en-US" dirty="0">
                <a:latin typeface="Cousine" panose="02070409020205020404" pitchFamily="49" charset="0"/>
                <a:cs typeface="Cousine" panose="02070409020205020404" pitchFamily="49" charset="0"/>
              </a:rPr>
              <a:t>We ran five different strategies using nine different compositions of signals, with nine different parameters for options selection.</a:t>
            </a:r>
          </a:p>
          <a:p>
            <a:r>
              <a:rPr lang="en-US" dirty="0">
                <a:latin typeface="Cousine" panose="02070409020205020404" pitchFamily="49" charset="0"/>
                <a:cs typeface="Cousine" panose="02070409020205020404" pitchFamily="49" charset="0"/>
              </a:rPr>
              <a:t>Data is MASSIVE! 120GB, 900 million lines in the .csv</a:t>
            </a:r>
          </a:p>
          <a:p>
            <a:r>
              <a:rPr lang="en-US" dirty="0">
                <a:latin typeface="Cousine" panose="02070409020205020404" pitchFamily="49" charset="0"/>
                <a:cs typeface="Cousine" panose="02070409020205020404" pitchFamily="49" charset="0"/>
              </a:rPr>
              <a:t>Fun fact: Austin wasted 80 hours of run time…</a:t>
            </a:r>
          </a:p>
          <a:p>
            <a:pPr marL="0" indent="0">
              <a:buNone/>
            </a:pPr>
            <a:endParaRPr lang="en-US" dirty="0">
              <a:latin typeface="Cousine" panose="02070409020205020404" pitchFamily="49" charset="0"/>
              <a:cs typeface="Cousine" panose="02070409020205020404" pitchFamily="49" charset="0"/>
            </a:endParaRPr>
          </a:p>
        </p:txBody>
      </p:sp>
    </p:spTree>
    <p:extLst>
      <p:ext uri="{BB962C8B-B14F-4D97-AF65-F5344CB8AC3E}">
        <p14:creationId xmlns:p14="http://schemas.microsoft.com/office/powerpoint/2010/main" val="11228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49728D-AFF4-4FD2-A8CA-12A371ACC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6F13BD0-05D9-4C62-84D1-5B5C8C1EC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27689"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127689" h="6858000">
                <a:moveTo>
                  <a:pt x="0" y="0"/>
                </a:moveTo>
                <a:lnTo>
                  <a:pt x="4965888" y="0"/>
                </a:lnTo>
                <a:lnTo>
                  <a:pt x="4967767" y="7930"/>
                </a:lnTo>
                <a:cubicBezTo>
                  <a:pt x="4971201" y="21562"/>
                  <a:pt x="4974810" y="33728"/>
                  <a:pt x="4979444" y="43921"/>
                </a:cubicBezTo>
                <a:cubicBezTo>
                  <a:pt x="4985485" y="79063"/>
                  <a:pt x="5004752" y="75153"/>
                  <a:pt x="5021173" y="123738"/>
                </a:cubicBezTo>
                <a:cubicBezTo>
                  <a:pt x="5017020" y="148462"/>
                  <a:pt x="5076148" y="247006"/>
                  <a:pt x="5075458" y="264355"/>
                </a:cubicBezTo>
                <a:cubicBezTo>
                  <a:pt x="5080172" y="263373"/>
                  <a:pt x="5084375" y="273006"/>
                  <a:pt x="5081175" y="277448"/>
                </a:cubicBezTo>
                <a:cubicBezTo>
                  <a:pt x="5078869" y="356637"/>
                  <a:pt x="5114661" y="304542"/>
                  <a:pt x="5097011" y="355616"/>
                </a:cubicBezTo>
                <a:cubicBezTo>
                  <a:pt x="5097344" y="387149"/>
                  <a:pt x="5151562" y="375276"/>
                  <a:pt x="5130982" y="412030"/>
                </a:cubicBezTo>
                <a:cubicBezTo>
                  <a:pt x="5137437" y="449579"/>
                  <a:pt x="5161503" y="469367"/>
                  <a:pt x="5153000" y="507134"/>
                </a:cubicBezTo>
                <a:cubicBezTo>
                  <a:pt x="5159130" y="542272"/>
                  <a:pt x="5172528" y="570912"/>
                  <a:pt x="5171282" y="602071"/>
                </a:cubicBezTo>
                <a:cubicBezTo>
                  <a:pt x="5179848" y="612727"/>
                  <a:pt x="5184350" y="623560"/>
                  <a:pt x="5176196" y="636822"/>
                </a:cubicBezTo>
                <a:lnTo>
                  <a:pt x="5189051" y="782518"/>
                </a:lnTo>
                <a:cubicBezTo>
                  <a:pt x="5204031" y="772261"/>
                  <a:pt x="5195913" y="819606"/>
                  <a:pt x="5210428" y="815772"/>
                </a:cubicBezTo>
                <a:cubicBezTo>
                  <a:pt x="5194483" y="838533"/>
                  <a:pt x="5221596" y="837339"/>
                  <a:pt x="5221088" y="860193"/>
                </a:cubicBezTo>
                <a:cubicBezTo>
                  <a:pt x="5224484" y="884457"/>
                  <a:pt x="5234151" y="922215"/>
                  <a:pt x="5230806" y="961354"/>
                </a:cubicBezTo>
                <a:cubicBezTo>
                  <a:pt x="5225751" y="1002829"/>
                  <a:pt x="5227328" y="1047212"/>
                  <a:pt x="5201018" y="1095027"/>
                </a:cubicBezTo>
                <a:cubicBezTo>
                  <a:pt x="5192594" y="1105100"/>
                  <a:pt x="5193101" y="1122201"/>
                  <a:pt x="5202153" y="1133224"/>
                </a:cubicBezTo>
                <a:cubicBezTo>
                  <a:pt x="5203711" y="1135121"/>
                  <a:pt x="5205468" y="1136762"/>
                  <a:pt x="5207370" y="1138097"/>
                </a:cubicBezTo>
                <a:cubicBezTo>
                  <a:pt x="5187666" y="1167974"/>
                  <a:pt x="5203894" y="1178068"/>
                  <a:pt x="5189234" y="1193495"/>
                </a:cubicBezTo>
                <a:cubicBezTo>
                  <a:pt x="5191271" y="1231351"/>
                  <a:pt x="5215468" y="1255324"/>
                  <a:pt x="5202769" y="1269450"/>
                </a:cubicBezTo>
                <a:cubicBezTo>
                  <a:pt x="5208891" y="1296866"/>
                  <a:pt x="5220794" y="1339415"/>
                  <a:pt x="5225968" y="1357994"/>
                </a:cubicBezTo>
                <a:cubicBezTo>
                  <a:pt x="5235560" y="1363307"/>
                  <a:pt x="5232085" y="1372395"/>
                  <a:pt x="5233819" y="1380922"/>
                </a:cubicBezTo>
                <a:cubicBezTo>
                  <a:pt x="5242666" y="1389799"/>
                  <a:pt x="5242140" y="1429309"/>
                  <a:pt x="5237226" y="1441327"/>
                </a:cubicBezTo>
                <a:lnTo>
                  <a:pt x="5255653" y="1524712"/>
                </a:lnTo>
                <a:lnTo>
                  <a:pt x="5263491" y="1642938"/>
                </a:lnTo>
                <a:cubicBezTo>
                  <a:pt x="5233312" y="1645260"/>
                  <a:pt x="5288520" y="1697357"/>
                  <a:pt x="5261314" y="1689177"/>
                </a:cubicBezTo>
                <a:cubicBezTo>
                  <a:pt x="5268201" y="1720862"/>
                  <a:pt x="5229281" y="1738425"/>
                  <a:pt x="5259788" y="1768516"/>
                </a:cubicBezTo>
                <a:cubicBezTo>
                  <a:pt x="5250286" y="1824969"/>
                  <a:pt x="5279958" y="1903508"/>
                  <a:pt x="5255696" y="1953770"/>
                </a:cubicBezTo>
                <a:cubicBezTo>
                  <a:pt x="5254497" y="2018939"/>
                  <a:pt x="5251158" y="2034824"/>
                  <a:pt x="5252592" y="2092210"/>
                </a:cubicBezTo>
                <a:cubicBezTo>
                  <a:pt x="5258568" y="2139817"/>
                  <a:pt x="5240206" y="2181656"/>
                  <a:pt x="5264303" y="2225157"/>
                </a:cubicBezTo>
                <a:cubicBezTo>
                  <a:pt x="5260297" y="2228216"/>
                  <a:pt x="5257274" y="2231958"/>
                  <a:pt x="5254949" y="2236160"/>
                </a:cubicBezTo>
                <a:lnTo>
                  <a:pt x="5250104" y="2249166"/>
                </a:lnTo>
                <a:lnTo>
                  <a:pt x="5251214" y="2250944"/>
                </a:lnTo>
                <a:cubicBezTo>
                  <a:pt x="5253477" y="2258683"/>
                  <a:pt x="5252724" y="2263338"/>
                  <a:pt x="5250644" y="2266619"/>
                </a:cubicBezTo>
                <a:lnTo>
                  <a:pt x="5293877" y="2368649"/>
                </a:lnTo>
                <a:lnTo>
                  <a:pt x="5311338" y="2404034"/>
                </a:lnTo>
                <a:cubicBezTo>
                  <a:pt x="5310997" y="2405674"/>
                  <a:pt x="5338704" y="2463412"/>
                  <a:pt x="5338366" y="2465052"/>
                </a:cubicBezTo>
                <a:cubicBezTo>
                  <a:pt x="5342744" y="2497318"/>
                  <a:pt x="5359740" y="2532873"/>
                  <a:pt x="5371263" y="2586413"/>
                </a:cubicBezTo>
                <a:lnTo>
                  <a:pt x="5407503" y="2786290"/>
                </a:lnTo>
                <a:cubicBezTo>
                  <a:pt x="5407454" y="2786708"/>
                  <a:pt x="5407404" y="2787125"/>
                  <a:pt x="5407356" y="2787545"/>
                </a:cubicBezTo>
                <a:lnTo>
                  <a:pt x="5411130" y="2788640"/>
                </a:lnTo>
                <a:lnTo>
                  <a:pt x="5416439" y="2805666"/>
                </a:lnTo>
                <a:lnTo>
                  <a:pt x="5416589" y="2810822"/>
                </a:lnTo>
                <a:cubicBezTo>
                  <a:pt x="5416997" y="2814266"/>
                  <a:pt x="5417656" y="2816415"/>
                  <a:pt x="5418542" y="2817745"/>
                </a:cubicBezTo>
                <a:lnTo>
                  <a:pt x="5418847" y="2817825"/>
                </a:lnTo>
                <a:lnTo>
                  <a:pt x="5457023" y="2858292"/>
                </a:lnTo>
                <a:cubicBezTo>
                  <a:pt x="5466876" y="2878841"/>
                  <a:pt x="5469564" y="2932280"/>
                  <a:pt x="5479298" y="2947791"/>
                </a:cubicBezTo>
                <a:lnTo>
                  <a:pt x="5481770" y="2951352"/>
                </a:lnTo>
                <a:cubicBezTo>
                  <a:pt x="5482228" y="2957449"/>
                  <a:pt x="5482439" y="2978179"/>
                  <a:pt x="5482045" y="2984371"/>
                </a:cubicBezTo>
                <a:cubicBezTo>
                  <a:pt x="5482168" y="2990940"/>
                  <a:pt x="5482292" y="2997510"/>
                  <a:pt x="5482415" y="3004079"/>
                </a:cubicBezTo>
                <a:cubicBezTo>
                  <a:pt x="5482112" y="3034481"/>
                  <a:pt x="5504247" y="3092933"/>
                  <a:pt x="5503944" y="3123335"/>
                </a:cubicBezTo>
                <a:cubicBezTo>
                  <a:pt x="5512347" y="3181628"/>
                  <a:pt x="5502720" y="3208390"/>
                  <a:pt x="5516007" y="3258473"/>
                </a:cubicBezTo>
                <a:cubicBezTo>
                  <a:pt x="5517209" y="3275473"/>
                  <a:pt x="5557675" y="3358410"/>
                  <a:pt x="5566839" y="3345295"/>
                </a:cubicBezTo>
                <a:cubicBezTo>
                  <a:pt x="5558189" y="3388122"/>
                  <a:pt x="5575932" y="3469179"/>
                  <a:pt x="5589758" y="3506453"/>
                </a:cubicBezTo>
                <a:lnTo>
                  <a:pt x="5596144" y="3534624"/>
                </a:lnTo>
                <a:lnTo>
                  <a:pt x="5597750" y="3534129"/>
                </a:lnTo>
                <a:lnTo>
                  <a:pt x="5599700" y="3547221"/>
                </a:lnTo>
                <a:lnTo>
                  <a:pt x="5615031" y="3557482"/>
                </a:lnTo>
                <a:cubicBezTo>
                  <a:pt x="5622322" y="3565237"/>
                  <a:pt x="5608117" y="3566741"/>
                  <a:pt x="5618377" y="3588431"/>
                </a:cubicBezTo>
                <a:lnTo>
                  <a:pt x="5612155" y="3589869"/>
                </a:lnTo>
                <a:lnTo>
                  <a:pt x="5620843" y="3606745"/>
                </a:lnTo>
                <a:cubicBezTo>
                  <a:pt x="5634271" y="3628477"/>
                  <a:pt x="5649623" y="3650128"/>
                  <a:pt x="5655472" y="3678877"/>
                </a:cubicBezTo>
                <a:cubicBezTo>
                  <a:pt x="5693455" y="3693882"/>
                  <a:pt x="5662980" y="3690858"/>
                  <a:pt x="5680448" y="3717760"/>
                </a:cubicBezTo>
                <a:cubicBezTo>
                  <a:pt x="5653248" y="3721999"/>
                  <a:pt x="5709119" y="3746558"/>
                  <a:pt x="5683015" y="3762025"/>
                </a:cubicBezTo>
                <a:cubicBezTo>
                  <a:pt x="5687021" y="3766429"/>
                  <a:pt x="5691727" y="3770209"/>
                  <a:pt x="5696643" y="3773888"/>
                </a:cubicBezTo>
                <a:lnTo>
                  <a:pt x="5699203" y="3775823"/>
                </a:lnTo>
                <a:lnTo>
                  <a:pt x="5704824" y="3785966"/>
                </a:lnTo>
                <a:lnTo>
                  <a:pt x="5712204" y="3785830"/>
                </a:lnTo>
                <a:lnTo>
                  <a:pt x="5724816" y="3798949"/>
                </a:lnTo>
                <a:cubicBezTo>
                  <a:pt x="5728644" y="3804324"/>
                  <a:pt x="5731713" y="3810654"/>
                  <a:pt x="5733539" y="3818457"/>
                </a:cubicBezTo>
                <a:cubicBezTo>
                  <a:pt x="5729478" y="3849252"/>
                  <a:pt x="5774934" y="3875758"/>
                  <a:pt x="5768491" y="3914399"/>
                </a:cubicBezTo>
                <a:cubicBezTo>
                  <a:pt x="5768399" y="3927909"/>
                  <a:pt x="5782052" y="3965459"/>
                  <a:pt x="5793123" y="3969952"/>
                </a:cubicBezTo>
                <a:cubicBezTo>
                  <a:pt x="5797717" y="3977244"/>
                  <a:pt x="5797864" y="3987352"/>
                  <a:pt x="5808321" y="3988153"/>
                </a:cubicBezTo>
                <a:cubicBezTo>
                  <a:pt x="5821475" y="3990747"/>
                  <a:pt x="5813923" y="4023455"/>
                  <a:pt x="5825621" y="4015525"/>
                </a:cubicBezTo>
                <a:cubicBezTo>
                  <a:pt x="5820685" y="4038617"/>
                  <a:pt x="5849248" y="4046966"/>
                  <a:pt x="5860672" y="4061579"/>
                </a:cubicBezTo>
                <a:cubicBezTo>
                  <a:pt x="5857527" y="4071042"/>
                  <a:pt x="5863500" y="4078774"/>
                  <a:pt x="5872173" y="4088497"/>
                </a:cubicBezTo>
                <a:lnTo>
                  <a:pt x="5883705" y="4101899"/>
                </a:lnTo>
                <a:lnTo>
                  <a:pt x="5885314" y="4108387"/>
                </a:lnTo>
                <a:cubicBezTo>
                  <a:pt x="5888135" y="4116007"/>
                  <a:pt x="5891367" y="4122787"/>
                  <a:pt x="5894095" y="4128857"/>
                </a:cubicBezTo>
                <a:lnTo>
                  <a:pt x="5898339" y="4140800"/>
                </a:lnTo>
                <a:lnTo>
                  <a:pt x="5899734" y="4145632"/>
                </a:lnTo>
                <a:lnTo>
                  <a:pt x="5903513" y="4187661"/>
                </a:lnTo>
                <a:cubicBezTo>
                  <a:pt x="5905616" y="4194701"/>
                  <a:pt x="5914174" y="4205003"/>
                  <a:pt x="5917114" y="4213096"/>
                </a:cubicBezTo>
                <a:cubicBezTo>
                  <a:pt x="5927403" y="4210909"/>
                  <a:pt x="5920305" y="4225649"/>
                  <a:pt x="5921153" y="4236222"/>
                </a:cubicBezTo>
                <a:lnTo>
                  <a:pt x="5924233" y="4242060"/>
                </a:lnTo>
                <a:cubicBezTo>
                  <a:pt x="5925526" y="4252852"/>
                  <a:pt x="5926396" y="4284577"/>
                  <a:pt x="5928910" y="4300973"/>
                </a:cubicBezTo>
                <a:lnTo>
                  <a:pt x="5939320" y="4340435"/>
                </a:lnTo>
                <a:lnTo>
                  <a:pt x="5946705" y="4428051"/>
                </a:lnTo>
                <a:cubicBezTo>
                  <a:pt x="5946117" y="4435885"/>
                  <a:pt x="5947179" y="4442831"/>
                  <a:pt x="5949261" y="4449185"/>
                </a:cubicBezTo>
                <a:lnTo>
                  <a:pt x="5957504" y="4465911"/>
                </a:lnTo>
                <a:lnTo>
                  <a:pt x="5964689" y="4468532"/>
                </a:lnTo>
                <a:lnTo>
                  <a:pt x="5967062" y="4479923"/>
                </a:lnTo>
                <a:lnTo>
                  <a:pt x="5968960" y="4482655"/>
                </a:lnTo>
                <a:cubicBezTo>
                  <a:pt x="5972608" y="4487856"/>
                  <a:pt x="5976020" y="4493074"/>
                  <a:pt x="5978567" y="4498605"/>
                </a:cubicBezTo>
                <a:cubicBezTo>
                  <a:pt x="5980425" y="4515677"/>
                  <a:pt x="5976844" y="4551935"/>
                  <a:pt x="5980106" y="4585087"/>
                </a:cubicBezTo>
                <a:cubicBezTo>
                  <a:pt x="5974057" y="4642154"/>
                  <a:pt x="6019275" y="4645589"/>
                  <a:pt x="5998138" y="4697518"/>
                </a:cubicBezTo>
                <a:cubicBezTo>
                  <a:pt x="6009496" y="4687218"/>
                  <a:pt x="6015186" y="4770003"/>
                  <a:pt x="6013516" y="4786619"/>
                </a:cubicBezTo>
                <a:cubicBezTo>
                  <a:pt x="6058736" y="4748108"/>
                  <a:pt x="5986565" y="4861301"/>
                  <a:pt x="6025404" y="4858148"/>
                </a:cubicBezTo>
                <a:cubicBezTo>
                  <a:pt x="6024437" y="4913684"/>
                  <a:pt x="6011369" y="4918877"/>
                  <a:pt x="6007749" y="4964715"/>
                </a:cubicBezTo>
                <a:cubicBezTo>
                  <a:pt x="6006922" y="5026666"/>
                  <a:pt x="6006096" y="5088616"/>
                  <a:pt x="6005269" y="5150567"/>
                </a:cubicBezTo>
                <a:lnTo>
                  <a:pt x="6001127" y="5164609"/>
                </a:lnTo>
                <a:lnTo>
                  <a:pt x="5996647" y="5185640"/>
                </a:lnTo>
                <a:lnTo>
                  <a:pt x="5998514" y="5189673"/>
                </a:lnTo>
                <a:lnTo>
                  <a:pt x="6018409" y="5227157"/>
                </a:lnTo>
                <a:lnTo>
                  <a:pt x="6036748" y="5322752"/>
                </a:lnTo>
                <a:lnTo>
                  <a:pt x="6036943" y="5329480"/>
                </a:lnTo>
                <a:lnTo>
                  <a:pt x="6037236" y="5329634"/>
                </a:lnTo>
                <a:cubicBezTo>
                  <a:pt x="6037896" y="5331133"/>
                  <a:pt x="6038191" y="5333359"/>
                  <a:pt x="6038019" y="5336764"/>
                </a:cubicBezTo>
                <a:cubicBezTo>
                  <a:pt x="6037779" y="5338427"/>
                  <a:pt x="6037537" y="5340090"/>
                  <a:pt x="6037298" y="5341753"/>
                </a:cubicBezTo>
                <a:cubicBezTo>
                  <a:pt x="6037424" y="5346104"/>
                  <a:pt x="6037551" y="5350456"/>
                  <a:pt x="6037677" y="5354807"/>
                </a:cubicBezTo>
                <a:lnTo>
                  <a:pt x="6039728" y="5359416"/>
                </a:lnTo>
                <a:lnTo>
                  <a:pt x="6043311" y="5361407"/>
                </a:lnTo>
                <a:cubicBezTo>
                  <a:pt x="6043191" y="5361797"/>
                  <a:pt x="6043071" y="5362187"/>
                  <a:pt x="6042954" y="5362576"/>
                </a:cubicBezTo>
                <a:cubicBezTo>
                  <a:pt x="6037098" y="5371071"/>
                  <a:pt x="6028284" y="5372871"/>
                  <a:pt x="6053435" y="5387547"/>
                </a:cubicBezTo>
                <a:cubicBezTo>
                  <a:pt x="6044173" y="5407499"/>
                  <a:pt x="6059388" y="5413428"/>
                  <a:pt x="6065933" y="5443002"/>
                </a:cubicBezTo>
                <a:cubicBezTo>
                  <a:pt x="6056882" y="5453977"/>
                  <a:pt x="6060713" y="5464106"/>
                  <a:pt x="6068640" y="5474503"/>
                </a:cubicBezTo>
                <a:cubicBezTo>
                  <a:pt x="6065387" y="5502156"/>
                  <a:pt x="6077015" y="5529097"/>
                  <a:pt x="6080922" y="5561070"/>
                </a:cubicBezTo>
                <a:cubicBezTo>
                  <a:pt x="6069952" y="5593856"/>
                  <a:pt x="6092872" y="5614018"/>
                  <a:pt x="6096949" y="5648179"/>
                </a:cubicBezTo>
                <a:cubicBezTo>
                  <a:pt x="6076784" y="5674970"/>
                  <a:pt x="6116572" y="5674556"/>
                  <a:pt x="6125703" y="5692894"/>
                </a:cubicBezTo>
                <a:lnTo>
                  <a:pt x="6126670" y="5697882"/>
                </a:lnTo>
                <a:lnTo>
                  <a:pt x="6124061" y="5710294"/>
                </a:lnTo>
                <a:lnTo>
                  <a:pt x="6122213" y="5714762"/>
                </a:lnTo>
                <a:cubicBezTo>
                  <a:pt x="6121263" y="5717913"/>
                  <a:pt x="6121045" y="5720104"/>
                  <a:pt x="6121353" y="5721725"/>
                </a:cubicBezTo>
                <a:lnTo>
                  <a:pt x="6121607" y="5721959"/>
                </a:lnTo>
                <a:lnTo>
                  <a:pt x="6120262" y="5728358"/>
                </a:lnTo>
                <a:cubicBezTo>
                  <a:pt x="6117360" y="5739007"/>
                  <a:pt x="6130768" y="5777279"/>
                  <a:pt x="6127024" y="5786902"/>
                </a:cubicBezTo>
                <a:lnTo>
                  <a:pt x="6127519" y="5865775"/>
                </a:lnTo>
                <a:lnTo>
                  <a:pt x="6119217" y="5888542"/>
                </a:lnTo>
                <a:lnTo>
                  <a:pt x="6102493" y="5928602"/>
                </a:lnTo>
                <a:cubicBezTo>
                  <a:pt x="6099468" y="5932056"/>
                  <a:pt x="6061378" y="5998707"/>
                  <a:pt x="6056863" y="6000643"/>
                </a:cubicBezTo>
                <a:cubicBezTo>
                  <a:pt x="6073585" y="6048403"/>
                  <a:pt x="6047494" y="6077297"/>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96309" y="6543961"/>
                </a:lnTo>
                <a:lnTo>
                  <a:pt x="5996048" y="6555444"/>
                </a:lnTo>
                <a:lnTo>
                  <a:pt x="6002524" y="6560188"/>
                </a:lnTo>
                <a:lnTo>
                  <a:pt x="6006823" y="6578546"/>
                </a:lnTo>
                <a:cubicBezTo>
                  <a:pt x="6007421" y="6585192"/>
                  <a:pt x="6006881" y="6592067"/>
                  <a:pt x="6004510" y="6599256"/>
                </a:cubicBezTo>
                <a:cubicBezTo>
                  <a:pt x="5985364" y="6620213"/>
                  <a:pt x="6011402" y="6670437"/>
                  <a:pt x="5986207" y="6695855"/>
                </a:cubicBezTo>
                <a:cubicBezTo>
                  <a:pt x="5979276" y="6706164"/>
                  <a:pt x="5972094" y="6743953"/>
                  <a:pt x="5979428" y="6754678"/>
                </a:cubicBezTo>
                <a:cubicBezTo>
                  <a:pt x="5979720" y="6763296"/>
                  <a:pt x="5974723" y="6771150"/>
                  <a:pt x="5983398" y="6778641"/>
                </a:cubicBezTo>
                <a:cubicBezTo>
                  <a:pt x="5993510" y="6789282"/>
                  <a:pt x="5970360" y="6809410"/>
                  <a:pt x="5984543" y="6811016"/>
                </a:cubicBezTo>
                <a:cubicBezTo>
                  <a:pt x="5983964" y="6817756"/>
                  <a:pt x="5983001" y="6827304"/>
                  <a:pt x="5981802" y="6838578"/>
                </a:cubicBezTo>
                <a:lnTo>
                  <a:pt x="5979671"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573114-7AB4-FA41-8E26-FECFDCA83BED}"/>
              </a:ext>
            </a:extLst>
          </p:cNvPr>
          <p:cNvSpPr>
            <a:spLocks noGrp="1"/>
          </p:cNvSpPr>
          <p:nvPr>
            <p:ph type="title"/>
          </p:nvPr>
        </p:nvSpPr>
        <p:spPr>
          <a:xfrm>
            <a:off x="692726" y="3633694"/>
            <a:ext cx="4966991" cy="2233705"/>
          </a:xfrm>
        </p:spPr>
        <p:txBody>
          <a:bodyPr anchor="b">
            <a:normAutofit/>
          </a:bodyPr>
          <a:lstStyle/>
          <a:p>
            <a:r>
              <a:rPr lang="en-US" dirty="0"/>
              <a:t>process</a:t>
            </a:r>
          </a:p>
        </p:txBody>
      </p:sp>
      <p:graphicFrame>
        <p:nvGraphicFramePr>
          <p:cNvPr id="5" name="Content Placeholder 2">
            <a:extLst>
              <a:ext uri="{FF2B5EF4-FFF2-40B4-BE49-F238E27FC236}">
                <a16:creationId xmlns:a16="http://schemas.microsoft.com/office/drawing/2014/main" id="{0E56B13E-E5A3-47ED-8FFE-4EA11925CD8F}"/>
              </a:ext>
            </a:extLst>
          </p:cNvPr>
          <p:cNvGraphicFramePr>
            <a:graphicFrameLocks noGrp="1"/>
          </p:cNvGraphicFramePr>
          <p:nvPr>
            <p:ph idx="1"/>
            <p:extLst>
              <p:ext uri="{D42A27DB-BD31-4B8C-83A1-F6EECF244321}">
                <p14:modId xmlns:p14="http://schemas.microsoft.com/office/powerpoint/2010/main" val="160018235"/>
              </p:ext>
            </p:extLst>
          </p:nvPr>
        </p:nvGraphicFramePr>
        <p:xfrm>
          <a:off x="6434919" y="609601"/>
          <a:ext cx="4785521" cy="565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92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403C4-9D80-4D42-94CA-B54B02DCFBF0}"/>
              </a:ext>
            </a:extLst>
          </p:cNvPr>
          <p:cNvSpPr>
            <a:spLocks noGrp="1"/>
          </p:cNvSpPr>
          <p:nvPr>
            <p:ph type="title"/>
          </p:nvPr>
        </p:nvSpPr>
        <p:spPr>
          <a:xfrm>
            <a:off x="5177859" y="609601"/>
            <a:ext cx="5683623" cy="1216024"/>
          </a:xfrm>
        </p:spPr>
        <p:txBody>
          <a:bodyPr>
            <a:normAutofit/>
          </a:bodyPr>
          <a:lstStyle/>
          <a:p>
            <a:r>
              <a:rPr lang="en-US" dirty="0"/>
              <a:t>Example strategies</a:t>
            </a:r>
          </a:p>
        </p:txBody>
      </p:sp>
      <p:pic>
        <p:nvPicPr>
          <p:cNvPr id="5" name="Picture 4" descr="Stock exchange numbers">
            <a:extLst>
              <a:ext uri="{FF2B5EF4-FFF2-40B4-BE49-F238E27FC236}">
                <a16:creationId xmlns:a16="http://schemas.microsoft.com/office/drawing/2014/main" id="{7FA1309D-CAF1-4113-B020-052205FD30B6}"/>
              </a:ext>
            </a:extLst>
          </p:cNvPr>
          <p:cNvPicPr>
            <a:picLocks noChangeAspect="1"/>
          </p:cNvPicPr>
          <p:nvPr/>
        </p:nvPicPr>
        <p:blipFill rotWithShape="1">
          <a:blip r:embed="rId2"/>
          <a:srcRect l="28424" r="26943"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9220FEB1-ABF5-A844-875D-AACBEA941A8C}"/>
              </a:ext>
            </a:extLst>
          </p:cNvPr>
          <p:cNvSpPr>
            <a:spLocks noGrp="1"/>
          </p:cNvSpPr>
          <p:nvPr>
            <p:ph idx="1"/>
          </p:nvPr>
        </p:nvSpPr>
        <p:spPr>
          <a:xfrm>
            <a:off x="5177859" y="2147356"/>
            <a:ext cx="5683624" cy="4107021"/>
          </a:xfrm>
        </p:spPr>
        <p:txBody>
          <a:bodyPr>
            <a:noAutofit/>
          </a:bodyPr>
          <a:lstStyle/>
          <a:p>
            <a:pPr lvl="2"/>
            <a:r>
              <a:rPr lang="en-US" sz="2400" dirty="0">
                <a:latin typeface="Cousine" panose="02070409020205020404" pitchFamily="49" charset="0"/>
                <a:cs typeface="Cousine" panose="02070409020205020404" pitchFamily="49" charset="0"/>
              </a:rPr>
              <a:t>Selling Put Credit Spreads</a:t>
            </a:r>
          </a:p>
          <a:p>
            <a:pPr lvl="2"/>
            <a:r>
              <a:rPr lang="en-US" sz="2400" dirty="0">
                <a:latin typeface="Cousine" panose="02070409020205020404" pitchFamily="49" charset="0"/>
                <a:cs typeface="Cousine" panose="02070409020205020404" pitchFamily="49" charset="0"/>
              </a:rPr>
              <a:t>LEAPS</a:t>
            </a:r>
          </a:p>
          <a:p>
            <a:pPr lvl="2"/>
            <a:r>
              <a:rPr lang="en-US" sz="2400" dirty="0">
                <a:latin typeface="Cousine" panose="02070409020205020404" pitchFamily="49" charset="0"/>
                <a:cs typeface="Cousine" panose="02070409020205020404" pitchFamily="49" charset="0"/>
              </a:rPr>
              <a:t>LEAPS/Call Calendar Spreads</a:t>
            </a:r>
          </a:p>
          <a:p>
            <a:pPr lvl="2"/>
            <a:r>
              <a:rPr lang="en-US" sz="2400" dirty="0">
                <a:latin typeface="Cousine" panose="02070409020205020404" pitchFamily="49" charset="0"/>
                <a:cs typeface="Cousine" panose="02070409020205020404" pitchFamily="49" charset="0"/>
              </a:rPr>
              <a:t>Underlying</a:t>
            </a:r>
          </a:p>
          <a:p>
            <a:pPr lvl="2"/>
            <a:r>
              <a:rPr lang="en-US" sz="2400" dirty="0">
                <a:latin typeface="Cousine" panose="02070409020205020404" pitchFamily="49" charset="0"/>
                <a:cs typeface="Cousine" panose="02070409020205020404" pitchFamily="49" charset="0"/>
              </a:rPr>
              <a:t>Underlying/Covered (Short) Calls</a:t>
            </a:r>
          </a:p>
          <a:p>
            <a:pPr lvl="2"/>
            <a:r>
              <a:rPr lang="en-US" sz="2400" dirty="0">
                <a:latin typeface="Cousine" panose="02070409020205020404" pitchFamily="49" charset="0"/>
                <a:cs typeface="Cousine" panose="02070409020205020404" pitchFamily="49" charset="0"/>
              </a:rPr>
              <a:t>Underlying/Selling (Short) Puts</a:t>
            </a:r>
          </a:p>
        </p:txBody>
      </p:sp>
    </p:spTree>
    <p:extLst>
      <p:ext uri="{BB962C8B-B14F-4D97-AF65-F5344CB8AC3E}">
        <p14:creationId xmlns:p14="http://schemas.microsoft.com/office/powerpoint/2010/main" val="39200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3C5CEF-59B8-4749-86B3-13A7B513DEC8}"/>
              </a:ext>
            </a:extLst>
          </p:cNvPr>
          <p:cNvSpPr>
            <a:spLocks noGrp="1"/>
          </p:cNvSpPr>
          <p:nvPr>
            <p:ph type="title"/>
          </p:nvPr>
        </p:nvSpPr>
        <p:spPr>
          <a:xfrm>
            <a:off x="1050879" y="609601"/>
            <a:ext cx="9810604" cy="1216024"/>
          </a:xfrm>
        </p:spPr>
        <p:txBody>
          <a:bodyPr>
            <a:normAutofit/>
          </a:bodyPr>
          <a:lstStyle/>
          <a:p>
            <a:r>
              <a:rPr lang="en-US" dirty="0"/>
              <a:t>Insights and challenges</a:t>
            </a:r>
          </a:p>
        </p:txBody>
      </p:sp>
      <p:graphicFrame>
        <p:nvGraphicFramePr>
          <p:cNvPr id="5" name="Content Placeholder 2">
            <a:extLst>
              <a:ext uri="{FF2B5EF4-FFF2-40B4-BE49-F238E27FC236}">
                <a16:creationId xmlns:a16="http://schemas.microsoft.com/office/drawing/2014/main" id="{FD233D71-D4D1-49CA-A1C5-C10614FC7AA5}"/>
              </a:ext>
            </a:extLst>
          </p:cNvPr>
          <p:cNvGraphicFramePr>
            <a:graphicFrameLocks noGrp="1"/>
          </p:cNvGraphicFramePr>
          <p:nvPr>
            <p:ph idx="1"/>
            <p:extLst>
              <p:ext uri="{D42A27DB-BD31-4B8C-83A1-F6EECF244321}">
                <p14:modId xmlns:p14="http://schemas.microsoft.com/office/powerpoint/2010/main" val="3947235116"/>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87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6D813E-E7CA-B540-A1AC-63F89599D01E}"/>
              </a:ext>
            </a:extLst>
          </p:cNvPr>
          <p:cNvSpPr>
            <a:spLocks noGrp="1"/>
          </p:cNvSpPr>
          <p:nvPr>
            <p:ph type="title"/>
          </p:nvPr>
        </p:nvSpPr>
        <p:spPr>
          <a:xfrm>
            <a:off x="1050879" y="609600"/>
            <a:ext cx="5562706" cy="1426234"/>
          </a:xfrm>
        </p:spPr>
        <p:txBody>
          <a:bodyPr>
            <a:normAutofit/>
          </a:bodyPr>
          <a:lstStyle/>
          <a:p>
            <a:r>
              <a:rPr lang="en-US" dirty="0"/>
              <a:t>Further improvement</a:t>
            </a:r>
          </a:p>
        </p:txBody>
      </p:sp>
      <p:graphicFrame>
        <p:nvGraphicFramePr>
          <p:cNvPr id="5" name="Content Placeholder 2">
            <a:extLst>
              <a:ext uri="{FF2B5EF4-FFF2-40B4-BE49-F238E27FC236}">
                <a16:creationId xmlns:a16="http://schemas.microsoft.com/office/drawing/2014/main" id="{3CEBB93E-5F72-42DC-918A-7BA0924B360D}"/>
              </a:ext>
            </a:extLst>
          </p:cNvPr>
          <p:cNvGraphicFramePr>
            <a:graphicFrameLocks noGrp="1"/>
          </p:cNvGraphicFramePr>
          <p:nvPr>
            <p:ph idx="1"/>
            <p:extLst>
              <p:ext uri="{D42A27DB-BD31-4B8C-83A1-F6EECF244321}">
                <p14:modId xmlns:p14="http://schemas.microsoft.com/office/powerpoint/2010/main" val="2575598811"/>
              </p:ext>
            </p:extLst>
          </p:nvPr>
        </p:nvGraphicFramePr>
        <p:xfrm>
          <a:off x="1050879" y="2357567"/>
          <a:ext cx="5216426" cy="3896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349538"/>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513</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Bembo</vt:lpstr>
      <vt:lpstr>Calibri</vt:lpstr>
      <vt:lpstr>Cousine</vt:lpstr>
      <vt:lpstr>ArchiveVTI</vt:lpstr>
      <vt:lpstr>LEAPS AND BOUNDS</vt:lpstr>
      <vt:lpstr>Background</vt:lpstr>
      <vt:lpstr>Approach: strategies and tools</vt:lpstr>
      <vt:lpstr>LIBRARIES AND TOOLS</vt:lpstr>
      <vt:lpstr>Statistics</vt:lpstr>
      <vt:lpstr>process</vt:lpstr>
      <vt:lpstr>Example strategies</vt:lpstr>
      <vt:lpstr>Insights and challenges</vt:lpstr>
      <vt:lpstr>Further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Deepak Bhomkar</cp:lastModifiedBy>
  <cp:revision>29</cp:revision>
  <dcterms:created xsi:type="dcterms:W3CDTF">2021-03-05T00:40:01Z</dcterms:created>
  <dcterms:modified xsi:type="dcterms:W3CDTF">2021-03-07T03:35:38Z</dcterms:modified>
</cp:coreProperties>
</file>