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EB9DDA-FFDA-5C46-B071-B9E45D4DF731}" v="1" dt="2021-03-05T00:54:18.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9"/>
  </p:normalViewPr>
  <p:slideViewPr>
    <p:cSldViewPr snapToGrid="0" snapToObjects="1">
      <p:cViewPr varScale="1">
        <p:scale>
          <a:sx n="109" d="100"/>
          <a:sy n="109" d="100"/>
        </p:scale>
        <p:origin x="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March 5, 2021</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238224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March 5, 2021</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35012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March 5, 2021</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823136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March 5, 2021</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517366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March 5, 2021</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93250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March 5, 2021</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961589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March 5, 2021</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528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March 5, 2021</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23839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March 5, 2021</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912532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March 5, 2021</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107700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March 5, 2021</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407066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March 5, 2021</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417148091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78E81931-EC11-4433-BB7B-ED42BAA24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F35BC353-549C-47DC-9732-7E6961372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8003"/>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Close up shot of connecting patterns">
            <a:extLst>
              <a:ext uri="{FF2B5EF4-FFF2-40B4-BE49-F238E27FC236}">
                <a16:creationId xmlns:a16="http://schemas.microsoft.com/office/drawing/2014/main" id="{5086BA14-53CE-425A-99BD-B17E55D0D789}"/>
              </a:ext>
            </a:extLst>
          </p:cNvPr>
          <p:cNvPicPr>
            <a:picLocks noChangeAspect="1"/>
          </p:cNvPicPr>
          <p:nvPr/>
        </p:nvPicPr>
        <p:blipFill rotWithShape="1">
          <a:blip r:embed="rId2"/>
          <a:srcRect/>
          <a:stretch/>
        </p:blipFill>
        <p:spPr>
          <a:xfrm>
            <a:off x="20" y="-1"/>
            <a:ext cx="12191980" cy="6858002"/>
          </a:xfrm>
          <a:custGeom>
            <a:avLst/>
            <a:gdLst/>
            <a:ahLst/>
            <a:cxnLst/>
            <a:rect l="l" t="t" r="r" b="b"/>
            <a:pathLst>
              <a:path w="12192000" h="6858002">
                <a:moveTo>
                  <a:pt x="5307101" y="6857999"/>
                </a:moveTo>
                <a:lnTo>
                  <a:pt x="12192000" y="6857999"/>
                </a:lnTo>
                <a:lnTo>
                  <a:pt x="12192000" y="6858002"/>
                </a:lnTo>
                <a:lnTo>
                  <a:pt x="5307088" y="6858002"/>
                </a:lnTo>
                <a:close/>
                <a:moveTo>
                  <a:pt x="0" y="0"/>
                </a:moveTo>
                <a:lnTo>
                  <a:pt x="12192000" y="0"/>
                </a:lnTo>
                <a:lnTo>
                  <a:pt x="12192000" y="6277972"/>
                </a:lnTo>
                <a:lnTo>
                  <a:pt x="12152890" y="6290206"/>
                </a:lnTo>
                <a:cubicBezTo>
                  <a:pt x="12105395" y="6304478"/>
                  <a:pt x="12054092" y="6317152"/>
                  <a:pt x="12009354" y="6315664"/>
                </a:cubicBezTo>
                <a:cubicBezTo>
                  <a:pt x="11994503" y="6311032"/>
                  <a:pt x="11985943" y="6310638"/>
                  <a:pt x="11978968" y="6319390"/>
                </a:cubicBezTo>
                <a:cubicBezTo>
                  <a:pt x="11941764" y="6318961"/>
                  <a:pt x="11901790" y="6339612"/>
                  <a:pt x="11878895" y="6327233"/>
                </a:cubicBezTo>
                <a:cubicBezTo>
                  <a:pt x="11878918" y="6346592"/>
                  <a:pt x="11826486" y="6319151"/>
                  <a:pt x="11814979" y="6337141"/>
                </a:cubicBezTo>
                <a:cubicBezTo>
                  <a:pt x="11820607" y="6367517"/>
                  <a:pt x="11727668" y="6353622"/>
                  <a:pt x="11687508" y="6364470"/>
                </a:cubicBezTo>
                <a:cubicBezTo>
                  <a:pt x="11692944" y="6381370"/>
                  <a:pt x="11638976" y="6383664"/>
                  <a:pt x="11672002" y="6397904"/>
                </a:cubicBezTo>
                <a:cubicBezTo>
                  <a:pt x="11645814" y="6406115"/>
                  <a:pt x="11642999" y="6389784"/>
                  <a:pt x="11629894" y="6384496"/>
                </a:cubicBezTo>
                <a:cubicBezTo>
                  <a:pt x="11597582" y="6386755"/>
                  <a:pt x="11602281" y="6372208"/>
                  <a:pt x="11597728" y="6361596"/>
                </a:cubicBezTo>
                <a:cubicBezTo>
                  <a:pt x="11567716" y="6387703"/>
                  <a:pt x="11505156" y="6361750"/>
                  <a:pt x="11448211" y="6357842"/>
                </a:cubicBezTo>
                <a:cubicBezTo>
                  <a:pt x="11414499" y="6357897"/>
                  <a:pt x="11370196" y="6408532"/>
                  <a:pt x="11336630" y="6383021"/>
                </a:cubicBezTo>
                <a:cubicBezTo>
                  <a:pt x="11316728" y="6389671"/>
                  <a:pt x="11284212" y="6365546"/>
                  <a:pt x="11267820" y="6388199"/>
                </a:cubicBezTo>
                <a:cubicBezTo>
                  <a:pt x="11215412" y="6380118"/>
                  <a:pt x="11199532" y="6391497"/>
                  <a:pt x="11153755" y="6378749"/>
                </a:cubicBezTo>
                <a:cubicBezTo>
                  <a:pt x="11097684" y="6376473"/>
                  <a:pt x="11142086" y="6407848"/>
                  <a:pt x="11063998" y="6397440"/>
                </a:cubicBezTo>
                <a:cubicBezTo>
                  <a:pt x="11028900" y="6406581"/>
                  <a:pt x="10989384" y="6411343"/>
                  <a:pt x="10949261" y="6411271"/>
                </a:cubicBezTo>
                <a:cubicBezTo>
                  <a:pt x="10946808" y="6404413"/>
                  <a:pt x="10928478" y="6413021"/>
                  <a:pt x="10920620" y="6414504"/>
                </a:cubicBezTo>
                <a:cubicBezTo>
                  <a:pt x="10921840" y="6410173"/>
                  <a:pt x="10906289" y="6407257"/>
                  <a:pt x="10899483" y="6410536"/>
                </a:cubicBezTo>
                <a:cubicBezTo>
                  <a:pt x="10774259" y="6419728"/>
                  <a:pt x="10854212" y="6382839"/>
                  <a:pt x="10774590" y="6403309"/>
                </a:cubicBezTo>
                <a:cubicBezTo>
                  <a:pt x="10724638" y="6405843"/>
                  <a:pt x="10739599" y="6355991"/>
                  <a:pt x="10682861" y="6377814"/>
                </a:cubicBezTo>
                <a:cubicBezTo>
                  <a:pt x="10622947" y="6375380"/>
                  <a:pt x="10589912" y="6355504"/>
                  <a:pt x="10530714" y="6366548"/>
                </a:cubicBezTo>
                <a:cubicBezTo>
                  <a:pt x="10474643" y="6364190"/>
                  <a:pt x="10428348" y="6354710"/>
                  <a:pt x="10379097" y="6358630"/>
                </a:cubicBezTo>
                <a:cubicBezTo>
                  <a:pt x="10361622" y="6351880"/>
                  <a:pt x="10344151" y="6348805"/>
                  <a:pt x="10323727" y="6357333"/>
                </a:cubicBezTo>
                <a:cubicBezTo>
                  <a:pt x="10272196" y="6352518"/>
                  <a:pt x="10263446" y="6339056"/>
                  <a:pt x="10227126" y="6348100"/>
                </a:cubicBezTo>
                <a:cubicBezTo>
                  <a:pt x="10196351" y="6318664"/>
                  <a:pt x="10199174" y="6342674"/>
                  <a:pt x="10163542" y="6343141"/>
                </a:cubicBezTo>
                <a:cubicBezTo>
                  <a:pt x="10134376" y="6345476"/>
                  <a:pt x="10177885" y="6359944"/>
                  <a:pt x="10151161" y="6358763"/>
                </a:cubicBezTo>
                <a:cubicBezTo>
                  <a:pt x="10126522" y="6349492"/>
                  <a:pt x="10117113" y="6369683"/>
                  <a:pt x="10092125" y="6358861"/>
                </a:cubicBezTo>
                <a:cubicBezTo>
                  <a:pt x="10107302" y="6344459"/>
                  <a:pt x="10032910" y="6356018"/>
                  <a:pt x="10037958" y="6342614"/>
                </a:cubicBezTo>
                <a:cubicBezTo>
                  <a:pt x="10003046" y="6359008"/>
                  <a:pt x="10003017" y="6334504"/>
                  <a:pt x="9966866" y="6337014"/>
                </a:cubicBezTo>
                <a:cubicBezTo>
                  <a:pt x="9947485" y="6342600"/>
                  <a:pt x="9935606" y="6342702"/>
                  <a:pt x="9924418" y="6333490"/>
                </a:cubicBezTo>
                <a:cubicBezTo>
                  <a:pt x="9834150" y="6361084"/>
                  <a:pt x="9880223" y="6330704"/>
                  <a:pt x="9806001" y="6337361"/>
                </a:cubicBezTo>
                <a:cubicBezTo>
                  <a:pt x="9740686" y="6345638"/>
                  <a:pt x="9670300" y="6348205"/>
                  <a:pt x="9596449" y="6376180"/>
                </a:cubicBezTo>
                <a:cubicBezTo>
                  <a:pt x="9581101" y="6384665"/>
                  <a:pt x="9553986" y="6385744"/>
                  <a:pt x="9535890" y="6378590"/>
                </a:cubicBezTo>
                <a:cubicBezTo>
                  <a:pt x="9532775" y="6377359"/>
                  <a:pt x="9530052" y="6375925"/>
                  <a:pt x="9527805" y="6374334"/>
                </a:cubicBezTo>
                <a:cubicBezTo>
                  <a:pt x="9481894" y="6394749"/>
                  <a:pt x="9464762" y="6381055"/>
                  <a:pt x="9441373" y="6395633"/>
                </a:cubicBezTo>
                <a:cubicBezTo>
                  <a:pt x="9381290" y="6397202"/>
                  <a:pt x="9341618" y="6377583"/>
                  <a:pt x="9320149" y="6390280"/>
                </a:cubicBezTo>
                <a:cubicBezTo>
                  <a:pt x="9291150" y="6386896"/>
                  <a:pt x="9257768" y="6367103"/>
                  <a:pt x="9229488" y="6380382"/>
                </a:cubicBezTo>
                <a:cubicBezTo>
                  <a:pt x="9230007" y="6377216"/>
                  <a:pt x="9227921" y="6376045"/>
                  <a:pt x="9224285" y="6375920"/>
                </a:cubicBezTo>
                <a:lnTo>
                  <a:pt x="9217537" y="6376762"/>
                </a:lnTo>
                <a:lnTo>
                  <a:pt x="9214728" y="6381637"/>
                </a:lnTo>
                <a:cubicBezTo>
                  <a:pt x="9202170" y="6398803"/>
                  <a:pt x="9191484" y="6381138"/>
                  <a:pt x="9161049" y="6384539"/>
                </a:cubicBezTo>
                <a:cubicBezTo>
                  <a:pt x="9146336" y="6385184"/>
                  <a:pt x="9147761" y="6380673"/>
                  <a:pt x="9149697" y="6376552"/>
                </a:cubicBezTo>
                <a:lnTo>
                  <a:pt x="9150803" y="6372240"/>
                </a:lnTo>
                <a:lnTo>
                  <a:pt x="9141448" y="6372359"/>
                </a:lnTo>
                <a:lnTo>
                  <a:pt x="9137486" y="6372055"/>
                </a:lnTo>
                <a:lnTo>
                  <a:pt x="9126952" y="6375163"/>
                </a:lnTo>
                <a:cubicBezTo>
                  <a:pt x="9117353" y="6375502"/>
                  <a:pt x="9107828" y="6372135"/>
                  <a:pt x="9098334" y="6372861"/>
                </a:cubicBezTo>
                <a:cubicBezTo>
                  <a:pt x="9093587" y="6373224"/>
                  <a:pt x="9088847" y="6374610"/>
                  <a:pt x="9084110" y="6377995"/>
                </a:cubicBezTo>
                <a:cubicBezTo>
                  <a:pt x="9105864" y="6390113"/>
                  <a:pt x="9028073" y="6387966"/>
                  <a:pt x="9039515" y="6400351"/>
                </a:cubicBezTo>
                <a:cubicBezTo>
                  <a:pt x="8997651" y="6388705"/>
                  <a:pt x="9009590" y="6412472"/>
                  <a:pt x="8973305" y="6414442"/>
                </a:cubicBezTo>
                <a:cubicBezTo>
                  <a:pt x="8951781" y="6411385"/>
                  <a:pt x="8940212" y="6412734"/>
                  <a:pt x="8933861" y="6423031"/>
                </a:cubicBezTo>
                <a:cubicBezTo>
                  <a:pt x="8832841" y="6407267"/>
                  <a:pt x="8892362" y="6431116"/>
                  <a:pt x="8817130" y="6433703"/>
                </a:cubicBezTo>
                <a:cubicBezTo>
                  <a:pt x="8749745" y="6433633"/>
                  <a:pt x="8680232" y="6439719"/>
                  <a:pt x="8594947" y="6421586"/>
                </a:cubicBezTo>
                <a:cubicBezTo>
                  <a:pt x="8575919" y="6415227"/>
                  <a:pt x="8549096" y="6417484"/>
                  <a:pt x="8535041" y="6426626"/>
                </a:cubicBezTo>
                <a:cubicBezTo>
                  <a:pt x="8532621" y="6428200"/>
                  <a:pt x="8530681" y="6429922"/>
                  <a:pt x="8529279" y="6431739"/>
                </a:cubicBezTo>
                <a:cubicBezTo>
                  <a:pt x="8474783" y="6417534"/>
                  <a:pt x="8464858" y="6432901"/>
                  <a:pt x="8435056" y="6421613"/>
                </a:cubicBezTo>
                <a:cubicBezTo>
                  <a:pt x="8376022" y="6427411"/>
                  <a:pt x="8347129" y="6451271"/>
                  <a:pt x="8320108" y="6441573"/>
                </a:cubicBezTo>
                <a:cubicBezTo>
                  <a:pt x="8293638" y="6448387"/>
                  <a:pt x="8270932" y="6471649"/>
                  <a:pt x="8237020" y="6462216"/>
                </a:cubicBezTo>
                <a:cubicBezTo>
                  <a:pt x="8245222" y="6474245"/>
                  <a:pt x="8197387" y="6460392"/>
                  <a:pt x="8188860" y="6471379"/>
                </a:cubicBezTo>
                <a:cubicBezTo>
                  <a:pt x="8184024" y="6480393"/>
                  <a:pt x="8168383" y="6478291"/>
                  <a:pt x="8155558" y="6480722"/>
                </a:cubicBezTo>
                <a:cubicBezTo>
                  <a:pt x="8144819" y="6489457"/>
                  <a:pt x="8082218" y="6493172"/>
                  <a:pt x="8061412" y="6490111"/>
                </a:cubicBezTo>
                <a:cubicBezTo>
                  <a:pt x="8004043" y="6475925"/>
                  <a:pt x="7947523" y="6510024"/>
                  <a:pt x="7901437" y="6499659"/>
                </a:cubicBezTo>
                <a:cubicBezTo>
                  <a:pt x="7888774" y="6499544"/>
                  <a:pt x="7877960" y="6500846"/>
                  <a:pt x="7868353" y="6503024"/>
                </a:cubicBezTo>
                <a:lnTo>
                  <a:pt x="7843779" y="6511212"/>
                </a:lnTo>
                <a:lnTo>
                  <a:pt x="7841448" y="6517728"/>
                </a:lnTo>
                <a:lnTo>
                  <a:pt x="7823871" y="6520429"/>
                </a:lnTo>
                <a:lnTo>
                  <a:pt x="7820005" y="6522254"/>
                </a:lnTo>
                <a:cubicBezTo>
                  <a:pt x="7812641" y="6525763"/>
                  <a:pt x="7805193" y="6529063"/>
                  <a:pt x="7797020" y="6531612"/>
                </a:cubicBezTo>
                <a:cubicBezTo>
                  <a:pt x="7782159" y="6505259"/>
                  <a:pt x="7725050" y="6548941"/>
                  <a:pt x="7727879" y="6524102"/>
                </a:cubicBezTo>
                <a:cubicBezTo>
                  <a:pt x="7680386" y="6533519"/>
                  <a:pt x="7695538" y="6507405"/>
                  <a:pt x="7659324" y="6537474"/>
                </a:cubicBezTo>
                <a:cubicBezTo>
                  <a:pt x="7566636" y="6535069"/>
                  <a:pt x="7462452" y="6568928"/>
                  <a:pt x="7374068" y="6552862"/>
                </a:cubicBezTo>
                <a:cubicBezTo>
                  <a:pt x="7393454" y="6562410"/>
                  <a:pt x="7373124" y="6578225"/>
                  <a:pt x="7346163" y="6577609"/>
                </a:cubicBezTo>
                <a:cubicBezTo>
                  <a:pt x="7419349" y="6615756"/>
                  <a:pt x="7219942" y="6557562"/>
                  <a:pt x="7235023" y="6591880"/>
                </a:cubicBezTo>
                <a:cubicBezTo>
                  <a:pt x="7203144" y="6564271"/>
                  <a:pt x="7057485" y="6539224"/>
                  <a:pt x="7039074" y="6572474"/>
                </a:cubicBezTo>
                <a:cubicBezTo>
                  <a:pt x="6966094" y="6582775"/>
                  <a:pt x="6893201" y="6571018"/>
                  <a:pt x="6833428" y="6596853"/>
                </a:cubicBezTo>
                <a:cubicBezTo>
                  <a:pt x="6827113" y="6593647"/>
                  <a:pt x="6820080" y="6591377"/>
                  <a:pt x="6812583" y="6589775"/>
                </a:cubicBezTo>
                <a:lnTo>
                  <a:pt x="6790242" y="6586880"/>
                </a:lnTo>
                <a:lnTo>
                  <a:pt x="6787846" y="6588046"/>
                </a:lnTo>
                <a:cubicBezTo>
                  <a:pt x="6776461" y="6590858"/>
                  <a:pt x="6768832" y="6590687"/>
                  <a:pt x="6762881" y="6589201"/>
                </a:cubicBezTo>
                <a:lnTo>
                  <a:pt x="6756732" y="6586412"/>
                </a:lnTo>
                <a:lnTo>
                  <a:pt x="6739390" y="6586250"/>
                </a:lnTo>
                <a:lnTo>
                  <a:pt x="6704653" y="6583365"/>
                </a:lnTo>
                <a:lnTo>
                  <a:pt x="6698694" y="6585233"/>
                </a:lnTo>
                <a:lnTo>
                  <a:pt x="6647142" y="6584630"/>
                </a:lnTo>
                <a:lnTo>
                  <a:pt x="6646688" y="6585765"/>
                </a:lnTo>
                <a:cubicBezTo>
                  <a:pt x="6644494" y="6588296"/>
                  <a:pt x="6640660" y="6590137"/>
                  <a:pt x="6633278" y="6590589"/>
                </a:cubicBezTo>
                <a:cubicBezTo>
                  <a:pt x="6648367" y="6606646"/>
                  <a:pt x="6630160" y="6597288"/>
                  <a:pt x="6607065" y="6597202"/>
                </a:cubicBezTo>
                <a:cubicBezTo>
                  <a:pt x="6625347" y="6622121"/>
                  <a:pt x="6557475" y="6611760"/>
                  <a:pt x="6549804" y="6626596"/>
                </a:cubicBezTo>
                <a:cubicBezTo>
                  <a:pt x="6532425" y="6625972"/>
                  <a:pt x="6514382" y="6625766"/>
                  <a:pt x="6496083" y="6626095"/>
                </a:cubicBezTo>
                <a:lnTo>
                  <a:pt x="6485389" y="6626617"/>
                </a:lnTo>
                <a:lnTo>
                  <a:pt x="6485223" y="6626886"/>
                </a:lnTo>
                <a:cubicBezTo>
                  <a:pt x="6483001" y="6627550"/>
                  <a:pt x="6479520" y="6627927"/>
                  <a:pt x="6474035" y="6627950"/>
                </a:cubicBezTo>
                <a:lnTo>
                  <a:pt x="6465888" y="6627571"/>
                </a:lnTo>
                <a:lnTo>
                  <a:pt x="6445139" y="6628585"/>
                </a:lnTo>
                <a:lnTo>
                  <a:pt x="6438312" y="6630646"/>
                </a:lnTo>
                <a:cubicBezTo>
                  <a:pt x="6417397" y="6642787"/>
                  <a:pt x="6447851" y="6675286"/>
                  <a:pt x="6392168" y="6665569"/>
                </a:cubicBezTo>
                <a:cubicBezTo>
                  <a:pt x="6343510" y="6677589"/>
                  <a:pt x="6330169" y="6701494"/>
                  <a:pt x="6272304" y="6700835"/>
                </a:cubicBezTo>
                <a:cubicBezTo>
                  <a:pt x="6226827" y="6712160"/>
                  <a:pt x="6194756" y="6728533"/>
                  <a:pt x="6150447" y="6732895"/>
                </a:cubicBezTo>
                <a:cubicBezTo>
                  <a:pt x="6140653" y="6742032"/>
                  <a:pt x="6128186" y="6747742"/>
                  <a:pt x="6104787" y="6743117"/>
                </a:cubicBezTo>
                <a:cubicBezTo>
                  <a:pt x="6064916" y="6755994"/>
                  <a:pt x="6067350" y="6769968"/>
                  <a:pt x="6030197" y="6767449"/>
                </a:cubicBezTo>
                <a:cubicBezTo>
                  <a:pt x="6025714" y="6799897"/>
                  <a:pt x="6010615" y="6777056"/>
                  <a:pt x="5980285" y="6782421"/>
                </a:cubicBezTo>
                <a:cubicBezTo>
                  <a:pt x="5954036" y="6784991"/>
                  <a:pt x="5980131" y="6764424"/>
                  <a:pt x="5958496" y="6769874"/>
                </a:cubicBezTo>
                <a:cubicBezTo>
                  <a:pt x="5944505" y="6782527"/>
                  <a:pt x="5921893" y="6765237"/>
                  <a:pt x="5908732" y="6779393"/>
                </a:cubicBezTo>
                <a:cubicBezTo>
                  <a:pt x="5931989" y="6790347"/>
                  <a:pt x="5860959" y="6791681"/>
                  <a:pt x="5874963" y="6803355"/>
                </a:cubicBezTo>
                <a:cubicBezTo>
                  <a:pt x="5833647" y="6793755"/>
                  <a:pt x="5851456" y="6816602"/>
                  <a:pt x="5819199" y="6820147"/>
                </a:cubicBezTo>
                <a:cubicBezTo>
                  <a:pt x="5798819" y="6818094"/>
                  <a:pt x="5788750" y="6819934"/>
                  <a:pt x="5786035" y="6830341"/>
                </a:cubicBezTo>
                <a:cubicBezTo>
                  <a:pt x="5689973" y="6819312"/>
                  <a:pt x="5750863" y="6840131"/>
                  <a:pt x="5683543" y="6846008"/>
                </a:cubicBezTo>
                <a:cubicBezTo>
                  <a:pt x="5622546" y="6848924"/>
                  <a:pt x="5561433" y="6857988"/>
                  <a:pt x="5478912" y="6843932"/>
                </a:cubicBezTo>
                <a:cubicBezTo>
                  <a:pt x="5459815" y="6838522"/>
                  <a:pt x="5436209" y="6841929"/>
                  <a:pt x="5426182" y="6851543"/>
                </a:cubicBezTo>
                <a:cubicBezTo>
                  <a:pt x="5424458" y="6853198"/>
                  <a:pt x="5423209" y="6854977"/>
                  <a:pt x="5422476" y="6856827"/>
                </a:cubicBezTo>
                <a:cubicBezTo>
                  <a:pt x="5368974" y="6845270"/>
                  <a:pt x="5364519" y="6860824"/>
                  <a:pt x="5334223" y="6851042"/>
                </a:cubicBezTo>
                <a:lnTo>
                  <a:pt x="5307101" y="6857999"/>
                </a:lnTo>
                <a:lnTo>
                  <a:pt x="0" y="6857999"/>
                </a:lnTo>
                <a:lnTo>
                  <a:pt x="0" y="2143233"/>
                </a:lnTo>
                <a:lnTo>
                  <a:pt x="23798" y="2139906"/>
                </a:lnTo>
                <a:cubicBezTo>
                  <a:pt x="74043" y="2136293"/>
                  <a:pt x="38977" y="2165571"/>
                  <a:pt x="87258" y="2143366"/>
                </a:cubicBezTo>
                <a:cubicBezTo>
                  <a:pt x="122965" y="2137787"/>
                  <a:pt x="117457" y="2188700"/>
                  <a:pt x="156013" y="2163361"/>
                </a:cubicBezTo>
                <a:cubicBezTo>
                  <a:pt x="199419" y="2162157"/>
                  <a:pt x="225310" y="2180084"/>
                  <a:pt x="266777" y="2165405"/>
                </a:cubicBezTo>
                <a:cubicBezTo>
                  <a:pt x="307408" y="2164360"/>
                  <a:pt x="341751" y="2171054"/>
                  <a:pt x="376805" y="2164126"/>
                </a:cubicBezTo>
                <a:cubicBezTo>
                  <a:pt x="390105" y="2169833"/>
                  <a:pt x="403012" y="2171855"/>
                  <a:pt x="416820" y="2162058"/>
                </a:cubicBezTo>
                <a:cubicBezTo>
                  <a:pt x="454441" y="2163754"/>
                  <a:pt x="462164" y="2176725"/>
                  <a:pt x="487366" y="2165444"/>
                </a:cubicBezTo>
                <a:cubicBezTo>
                  <a:pt x="512638" y="2193098"/>
                  <a:pt x="508069" y="2169186"/>
                  <a:pt x="533680" y="2166550"/>
                </a:cubicBezTo>
                <a:cubicBezTo>
                  <a:pt x="554439" y="2162433"/>
                  <a:pt x="521576" y="2150568"/>
                  <a:pt x="540946" y="2150128"/>
                </a:cubicBezTo>
                <a:cubicBezTo>
                  <a:pt x="559671" y="2157928"/>
                  <a:pt x="564313" y="2137102"/>
                  <a:pt x="583453" y="2146439"/>
                </a:cubicBezTo>
                <a:cubicBezTo>
                  <a:pt x="574045" y="2161807"/>
                  <a:pt x="626400" y="2145688"/>
                  <a:pt x="624180" y="2159439"/>
                </a:cubicBezTo>
                <a:cubicBezTo>
                  <a:pt x="647591" y="2140873"/>
                  <a:pt x="650201" y="2165450"/>
                  <a:pt x="675971" y="2160733"/>
                </a:cubicBezTo>
                <a:cubicBezTo>
                  <a:pt x="689339" y="2153950"/>
                  <a:pt x="697882" y="2153126"/>
                  <a:pt x="706914" y="2161686"/>
                </a:cubicBezTo>
                <a:cubicBezTo>
                  <a:pt x="769009" y="2128516"/>
                  <a:pt x="739035" y="2161792"/>
                  <a:pt x="791788" y="2150599"/>
                </a:cubicBezTo>
                <a:cubicBezTo>
                  <a:pt x="837950" y="2138324"/>
                  <a:pt x="852628" y="2155297"/>
                  <a:pt x="902857" y="2122745"/>
                </a:cubicBezTo>
                <a:cubicBezTo>
                  <a:pt x="913016" y="2113301"/>
                  <a:pt x="967730" y="2097173"/>
                  <a:pt x="981959" y="2092815"/>
                </a:cubicBezTo>
                <a:cubicBezTo>
                  <a:pt x="996188" y="2088456"/>
                  <a:pt x="986445" y="2095133"/>
                  <a:pt x="988232" y="2096592"/>
                </a:cubicBezTo>
                <a:cubicBezTo>
                  <a:pt x="1019139" y="2073321"/>
                  <a:pt x="1032924" y="2086016"/>
                  <a:pt x="1048229" y="2069972"/>
                </a:cubicBezTo>
                <a:cubicBezTo>
                  <a:pt x="1091335" y="2064742"/>
                  <a:pt x="1121978" y="2082008"/>
                  <a:pt x="1136098" y="2067967"/>
                </a:cubicBezTo>
                <a:cubicBezTo>
                  <a:pt x="1157340" y="2069596"/>
                  <a:pt x="1183471" y="2087419"/>
                  <a:pt x="1202436" y="2072380"/>
                </a:cubicBezTo>
                <a:cubicBezTo>
                  <a:pt x="1202276" y="2085209"/>
                  <a:pt x="1228778" y="2063479"/>
                  <a:pt x="1239614" y="2072295"/>
                </a:cubicBezTo>
                <a:cubicBezTo>
                  <a:pt x="1247024" y="2079920"/>
                  <a:pt x="1256792" y="2075104"/>
                  <a:pt x="1266687" y="2075072"/>
                </a:cubicBezTo>
                <a:cubicBezTo>
                  <a:pt x="1278018" y="2081364"/>
                  <a:pt x="1322622" y="2073526"/>
                  <a:pt x="1335495" y="2066868"/>
                </a:cubicBezTo>
                <a:cubicBezTo>
                  <a:pt x="1368381" y="2043096"/>
                  <a:pt x="1422617" y="2065011"/>
                  <a:pt x="1449503" y="2046887"/>
                </a:cubicBezTo>
                <a:cubicBezTo>
                  <a:pt x="1458132" y="2044484"/>
                  <a:pt x="1466138" y="2043753"/>
                  <a:pt x="1473714" y="2044066"/>
                </a:cubicBezTo>
                <a:lnTo>
                  <a:pt x="1494279" y="2047336"/>
                </a:lnTo>
                <a:lnTo>
                  <a:pt x="1498838" y="2053057"/>
                </a:lnTo>
                <a:lnTo>
                  <a:pt x="1512113" y="2052421"/>
                </a:lnTo>
                <a:lnTo>
                  <a:pt x="1515595" y="2053441"/>
                </a:lnTo>
                <a:cubicBezTo>
                  <a:pt x="1522236" y="2055416"/>
                  <a:pt x="1528840" y="2057179"/>
                  <a:pt x="1535601" y="2058100"/>
                </a:cubicBezTo>
                <a:cubicBezTo>
                  <a:pt x="1533819" y="2030557"/>
                  <a:pt x="1592812" y="2061403"/>
                  <a:pt x="1579590" y="2038490"/>
                </a:cubicBezTo>
                <a:cubicBezTo>
                  <a:pt x="1616426" y="2038767"/>
                  <a:pt x="1594177" y="2016885"/>
                  <a:pt x="1632661" y="2038680"/>
                </a:cubicBezTo>
                <a:cubicBezTo>
                  <a:pt x="1695112" y="2019618"/>
                  <a:pt x="1728303" y="2044586"/>
                  <a:pt x="1781597" y="2013421"/>
                </a:cubicBezTo>
                <a:cubicBezTo>
                  <a:pt x="1834196" y="2009160"/>
                  <a:pt x="1902538" y="2002271"/>
                  <a:pt x="1942299" y="1995238"/>
                </a:cubicBezTo>
                <a:cubicBezTo>
                  <a:pt x="1987356" y="1969382"/>
                  <a:pt x="2046051" y="1931285"/>
                  <a:pt x="2073776" y="1959306"/>
                </a:cubicBezTo>
                <a:cubicBezTo>
                  <a:pt x="2128486" y="1955797"/>
                  <a:pt x="2173117" y="1931503"/>
                  <a:pt x="2225830" y="1945035"/>
                </a:cubicBezTo>
                <a:cubicBezTo>
                  <a:pt x="2228705" y="1940868"/>
                  <a:pt x="2232493" y="1937453"/>
                  <a:pt x="2236906" y="1934583"/>
                </a:cubicBezTo>
                <a:lnTo>
                  <a:pt x="2250907" y="1927805"/>
                </a:lnTo>
                <a:lnTo>
                  <a:pt x="2253081" y="1928470"/>
                </a:lnTo>
                <a:cubicBezTo>
                  <a:pt x="2262162" y="1929060"/>
                  <a:pt x="2267315" y="1927517"/>
                  <a:pt x="2270720" y="1925037"/>
                </a:cubicBezTo>
                <a:lnTo>
                  <a:pt x="2273667" y="1921293"/>
                </a:lnTo>
                <a:lnTo>
                  <a:pt x="2285482" y="1917998"/>
                </a:lnTo>
                <a:lnTo>
                  <a:pt x="2307986" y="1908982"/>
                </a:lnTo>
                <a:lnTo>
                  <a:pt x="2312921" y="1909665"/>
                </a:lnTo>
                <a:lnTo>
                  <a:pt x="2347989" y="1899756"/>
                </a:lnTo>
                <a:lnTo>
                  <a:pt x="2348816" y="1900744"/>
                </a:lnTo>
                <a:cubicBezTo>
                  <a:pt x="2351467" y="1902733"/>
                  <a:pt x="2354933" y="1903776"/>
                  <a:pt x="2360199" y="1902864"/>
                </a:cubicBezTo>
                <a:cubicBezTo>
                  <a:pt x="2357148" y="1920740"/>
                  <a:pt x="2365381" y="1908616"/>
                  <a:pt x="2381173" y="1904351"/>
                </a:cubicBezTo>
                <a:cubicBezTo>
                  <a:pt x="2379960" y="1931162"/>
                  <a:pt x="2421782" y="1909095"/>
                  <a:pt x="2433782" y="1921696"/>
                </a:cubicBezTo>
                <a:cubicBezTo>
                  <a:pt x="2445411" y="1917959"/>
                  <a:pt x="2457686" y="1914495"/>
                  <a:pt x="2470381" y="1911489"/>
                </a:cubicBezTo>
                <a:lnTo>
                  <a:pt x="2477951" y="1910044"/>
                </a:lnTo>
                <a:lnTo>
                  <a:pt x="2478187" y="1910267"/>
                </a:lnTo>
                <a:cubicBezTo>
                  <a:pt x="2480012" y="1910490"/>
                  <a:pt x="2482569" y="1910217"/>
                  <a:pt x="2486339" y="1909244"/>
                </a:cubicBezTo>
                <a:lnTo>
                  <a:pt x="2491753" y="1907410"/>
                </a:lnTo>
                <a:lnTo>
                  <a:pt x="2506438" y="1904607"/>
                </a:lnTo>
                <a:lnTo>
                  <a:pt x="2512055" y="1905314"/>
                </a:lnTo>
                <a:cubicBezTo>
                  <a:pt x="2531909" y="1912973"/>
                  <a:pt x="2525790" y="1949139"/>
                  <a:pt x="2559550" y="1929886"/>
                </a:cubicBezTo>
                <a:cubicBezTo>
                  <a:pt x="2598368" y="1932405"/>
                  <a:pt x="2618373" y="1952531"/>
                  <a:pt x="2657743" y="1941427"/>
                </a:cubicBezTo>
                <a:cubicBezTo>
                  <a:pt x="2694066" y="1943866"/>
                  <a:pt x="2723489" y="1953496"/>
                  <a:pt x="2755845" y="1949581"/>
                </a:cubicBezTo>
                <a:cubicBezTo>
                  <a:pt x="2766710" y="1956423"/>
                  <a:pt x="2777851" y="1959550"/>
                  <a:pt x="2791790" y="1950948"/>
                </a:cubicBezTo>
                <a:cubicBezTo>
                  <a:pt x="2824975" y="1955867"/>
                  <a:pt x="2829653" y="1969486"/>
                  <a:pt x="2853980" y="1960379"/>
                </a:cubicBezTo>
                <a:cubicBezTo>
                  <a:pt x="2867339" y="1982719"/>
                  <a:pt x="2870664" y="1974650"/>
                  <a:pt x="2881292" y="1969035"/>
                </a:cubicBezTo>
                <a:lnTo>
                  <a:pt x="2882690" y="1968669"/>
                </a:lnTo>
                <a:lnTo>
                  <a:pt x="2884480" y="1971856"/>
                </a:lnTo>
                <a:lnTo>
                  <a:pt x="2889504" y="1973560"/>
                </a:lnTo>
                <a:lnTo>
                  <a:pt x="2904507" y="1973450"/>
                </a:lnTo>
                <a:lnTo>
                  <a:pt x="2910361" y="1972623"/>
                </a:lnTo>
                <a:cubicBezTo>
                  <a:pt x="2914314" y="1972346"/>
                  <a:pt x="2916841" y="1972538"/>
                  <a:pt x="2918476" y="1973085"/>
                </a:cubicBezTo>
                <a:cubicBezTo>
                  <a:pt x="2918519" y="1973172"/>
                  <a:pt x="2918565" y="1973259"/>
                  <a:pt x="2918608" y="1973346"/>
                </a:cubicBezTo>
                <a:lnTo>
                  <a:pt x="2926342" y="1973289"/>
                </a:lnTo>
                <a:cubicBezTo>
                  <a:pt x="2939546" y="1972624"/>
                  <a:pt x="2952540" y="1971432"/>
                  <a:pt x="2965031" y="1969856"/>
                </a:cubicBezTo>
                <a:cubicBezTo>
                  <a:pt x="2971305" y="1984385"/>
                  <a:pt x="3019698" y="1970246"/>
                  <a:pt x="3007773" y="1996347"/>
                </a:cubicBezTo>
                <a:cubicBezTo>
                  <a:pt x="3024413" y="1995002"/>
                  <a:pt x="3037063" y="1984582"/>
                  <a:pt x="3026997" y="2001580"/>
                </a:cubicBezTo>
                <a:cubicBezTo>
                  <a:pt x="3032338" y="2001634"/>
                  <a:pt x="3035193" y="2003280"/>
                  <a:pt x="3036901" y="2005710"/>
                </a:cubicBezTo>
                <a:lnTo>
                  <a:pt x="3037285" y="2006829"/>
                </a:lnTo>
                <a:lnTo>
                  <a:pt x="3074407" y="2003411"/>
                </a:lnTo>
                <a:lnTo>
                  <a:pt x="3078795" y="2004969"/>
                </a:lnTo>
                <a:lnTo>
                  <a:pt x="3103685" y="2000166"/>
                </a:lnTo>
                <a:lnTo>
                  <a:pt x="3116175" y="1999058"/>
                </a:lnTo>
                <a:lnTo>
                  <a:pt x="3120468" y="1995915"/>
                </a:lnTo>
                <a:cubicBezTo>
                  <a:pt x="3124679" y="1994091"/>
                  <a:pt x="3130170" y="1993504"/>
                  <a:pt x="3138514" y="1995716"/>
                </a:cubicBezTo>
                <a:lnTo>
                  <a:pt x="3140299" y="1996760"/>
                </a:lnTo>
                <a:lnTo>
                  <a:pt x="3156256" y="1992625"/>
                </a:lnTo>
                <a:cubicBezTo>
                  <a:pt x="3161579" y="1990603"/>
                  <a:pt x="3166532" y="1987932"/>
                  <a:pt x="3170922" y="1984357"/>
                </a:cubicBezTo>
                <a:cubicBezTo>
                  <a:pt x="3215296" y="2007127"/>
                  <a:pt x="3279153" y="1979394"/>
                  <a:pt x="3332263" y="1985792"/>
                </a:cubicBezTo>
                <a:cubicBezTo>
                  <a:pt x="3365071" y="1970632"/>
                  <a:pt x="3439000" y="1997025"/>
                  <a:pt x="3460591" y="1967471"/>
                </a:cubicBezTo>
                <a:cubicBezTo>
                  <a:pt x="3451444" y="2002870"/>
                  <a:pt x="3556491" y="1969109"/>
                  <a:pt x="3595015" y="1975790"/>
                </a:cubicBezTo>
                <a:cubicBezTo>
                  <a:pt x="3658347" y="1975113"/>
                  <a:pt x="3722805" y="1993634"/>
                  <a:pt x="3769101" y="1999150"/>
                </a:cubicBezTo>
                <a:cubicBezTo>
                  <a:pt x="3796708" y="2027471"/>
                  <a:pt x="3784478" y="2001987"/>
                  <a:pt x="3819178" y="2008885"/>
                </a:cubicBezTo>
                <a:cubicBezTo>
                  <a:pt x="3815893" y="1984013"/>
                  <a:pt x="3859241" y="2024909"/>
                  <a:pt x="3868628" y="1997548"/>
                </a:cubicBezTo>
                <a:cubicBezTo>
                  <a:pt x="3874646" y="1999671"/>
                  <a:pt x="3880179" y="2002589"/>
                  <a:pt x="3885662" y="2005723"/>
                </a:cubicBezTo>
                <a:lnTo>
                  <a:pt x="3888539" y="2007351"/>
                </a:lnTo>
                <a:lnTo>
                  <a:pt x="3901342" y="2009114"/>
                </a:lnTo>
                <a:lnTo>
                  <a:pt x="3903349" y="2015552"/>
                </a:lnTo>
                <a:lnTo>
                  <a:pt x="3921468" y="2022461"/>
                </a:lnTo>
                <a:cubicBezTo>
                  <a:pt x="3928503" y="2024132"/>
                  <a:pt x="3936363" y="2024854"/>
                  <a:pt x="3945480" y="2024047"/>
                </a:cubicBezTo>
                <a:cubicBezTo>
                  <a:pt x="3978176" y="2011092"/>
                  <a:pt x="4020619" y="2042364"/>
                  <a:pt x="4061250" y="2024945"/>
                </a:cubicBezTo>
                <a:cubicBezTo>
                  <a:pt x="4076090" y="2020726"/>
                  <a:pt x="4121392" y="2021057"/>
                  <a:pt x="4129570" y="2029272"/>
                </a:cubicBezTo>
                <a:cubicBezTo>
                  <a:pt x="4138935" y="2031020"/>
                  <a:pt x="4150099" y="2028050"/>
                  <a:pt x="4154036" y="2036868"/>
                </a:cubicBezTo>
                <a:cubicBezTo>
                  <a:pt x="4160735" y="2047472"/>
                  <a:pt x="4194512" y="2030907"/>
                  <a:pt x="4189204" y="2043474"/>
                </a:cubicBezTo>
                <a:cubicBezTo>
                  <a:pt x="4213171" y="2032123"/>
                  <a:pt x="4230703" y="2054320"/>
                  <a:pt x="4250119" y="2059743"/>
                </a:cubicBezTo>
                <a:cubicBezTo>
                  <a:pt x="4259612" y="2054119"/>
                  <a:pt x="4269863" y="2056925"/>
                  <a:pt x="4283096" y="2061464"/>
                </a:cubicBezTo>
                <a:lnTo>
                  <a:pt x="4301210" y="2067352"/>
                </a:lnTo>
                <a:lnTo>
                  <a:pt x="4308819" y="2066758"/>
                </a:lnTo>
                <a:cubicBezTo>
                  <a:pt x="4318024" y="2066868"/>
                  <a:pt x="4326429" y="2067593"/>
                  <a:pt x="4333907" y="2068098"/>
                </a:cubicBezTo>
                <a:lnTo>
                  <a:pt x="4348284" y="2068116"/>
                </a:lnTo>
                <a:lnTo>
                  <a:pt x="4354009" y="2067847"/>
                </a:lnTo>
                <a:lnTo>
                  <a:pt x="4366647" y="2061827"/>
                </a:lnTo>
                <a:lnTo>
                  <a:pt x="4383151" y="2064242"/>
                </a:lnTo>
                <a:lnTo>
                  <a:pt x="4401354" y="2058245"/>
                </a:lnTo>
                <a:cubicBezTo>
                  <a:pt x="4402457" y="2059998"/>
                  <a:pt x="4403942" y="2061629"/>
                  <a:pt x="4405765" y="2063081"/>
                </a:cubicBezTo>
                <a:lnTo>
                  <a:pt x="4420601" y="2068011"/>
                </a:lnTo>
                <a:lnTo>
                  <a:pt x="4433312" y="2062239"/>
                </a:lnTo>
                <a:cubicBezTo>
                  <a:pt x="4433913" y="2071826"/>
                  <a:pt x="4448053" y="2061159"/>
                  <a:pt x="4459938" y="2058655"/>
                </a:cubicBezTo>
                <a:lnTo>
                  <a:pt x="4467257" y="2059536"/>
                </a:lnTo>
                <a:lnTo>
                  <a:pt x="4492833" y="2051951"/>
                </a:lnTo>
                <a:cubicBezTo>
                  <a:pt x="4506830" y="2048890"/>
                  <a:pt x="4520326" y="2046915"/>
                  <a:pt x="4533444" y="2045543"/>
                </a:cubicBezTo>
                <a:lnTo>
                  <a:pt x="4579902" y="2042473"/>
                </a:lnTo>
                <a:lnTo>
                  <a:pt x="4593061" y="2036537"/>
                </a:lnTo>
                <a:cubicBezTo>
                  <a:pt x="4623093" y="2030020"/>
                  <a:pt x="4659310" y="2036776"/>
                  <a:pt x="4678455" y="2022033"/>
                </a:cubicBezTo>
                <a:cubicBezTo>
                  <a:pt x="4686902" y="2019123"/>
                  <a:pt x="4694854" y="2017915"/>
                  <a:pt x="4702453" y="2017770"/>
                </a:cubicBezTo>
                <a:lnTo>
                  <a:pt x="4723263" y="2019792"/>
                </a:lnTo>
                <a:lnTo>
                  <a:pt x="4728248" y="2025217"/>
                </a:lnTo>
                <a:lnTo>
                  <a:pt x="4741475" y="2023784"/>
                </a:lnTo>
                <a:lnTo>
                  <a:pt x="4745033" y="2024591"/>
                </a:lnTo>
                <a:cubicBezTo>
                  <a:pt x="4751823" y="2026159"/>
                  <a:pt x="4758560" y="2027516"/>
                  <a:pt x="4765390" y="2028029"/>
                </a:cubicBezTo>
                <a:cubicBezTo>
                  <a:pt x="4761540" y="2000715"/>
                  <a:pt x="4822843" y="2027885"/>
                  <a:pt x="4807902" y="2005868"/>
                </a:cubicBezTo>
                <a:cubicBezTo>
                  <a:pt x="4844760" y="2003930"/>
                  <a:pt x="4820870" y="1983482"/>
                  <a:pt x="4860989" y="2002871"/>
                </a:cubicBezTo>
                <a:cubicBezTo>
                  <a:pt x="4922008" y="1980146"/>
                  <a:pt x="5009783" y="1987933"/>
                  <a:pt x="5060738" y="1953707"/>
                </a:cubicBezTo>
                <a:cubicBezTo>
                  <a:pt x="5113014" y="1946308"/>
                  <a:pt x="5135414" y="1967863"/>
                  <a:pt x="5174646" y="1958475"/>
                </a:cubicBezTo>
                <a:cubicBezTo>
                  <a:pt x="5181576" y="1926245"/>
                  <a:pt x="5266302" y="1871146"/>
                  <a:pt x="5296127" y="1897377"/>
                </a:cubicBezTo>
                <a:cubicBezTo>
                  <a:pt x="5350570" y="1890601"/>
                  <a:pt x="5393378" y="1863736"/>
                  <a:pt x="5447102" y="1874045"/>
                </a:cubicBezTo>
                <a:cubicBezTo>
                  <a:pt x="5449663" y="1869724"/>
                  <a:pt x="5453194" y="1866097"/>
                  <a:pt x="5457394" y="1862976"/>
                </a:cubicBezTo>
                <a:lnTo>
                  <a:pt x="5470885" y="1855386"/>
                </a:lnTo>
                <a:lnTo>
                  <a:pt x="5473108" y="1855919"/>
                </a:lnTo>
                <a:cubicBezTo>
                  <a:pt x="5482234" y="1855961"/>
                  <a:pt x="5487271" y="1854115"/>
                  <a:pt x="5490487" y="1851442"/>
                </a:cubicBezTo>
                <a:lnTo>
                  <a:pt x="5493156" y="1847537"/>
                </a:lnTo>
                <a:lnTo>
                  <a:pt x="5504724" y="1843550"/>
                </a:lnTo>
                <a:lnTo>
                  <a:pt x="5526552" y="1833223"/>
                </a:lnTo>
                <a:lnTo>
                  <a:pt x="5531534" y="1833606"/>
                </a:lnTo>
                <a:lnTo>
                  <a:pt x="5565857" y="1821637"/>
                </a:lnTo>
                <a:lnTo>
                  <a:pt x="5566758" y="1822571"/>
                </a:lnTo>
                <a:cubicBezTo>
                  <a:pt x="5569560" y="1824391"/>
                  <a:pt x="5573104" y="1825220"/>
                  <a:pt x="5578300" y="1823998"/>
                </a:cubicBezTo>
                <a:cubicBezTo>
                  <a:pt x="5576590" y="1841977"/>
                  <a:pt x="5583913" y="1829412"/>
                  <a:pt x="5599385" y="1824219"/>
                </a:cubicBezTo>
                <a:cubicBezTo>
                  <a:pt x="5600181" y="1850985"/>
                  <a:pt x="5640346" y="1826505"/>
                  <a:pt x="5653291" y="1838330"/>
                </a:cubicBezTo>
                <a:cubicBezTo>
                  <a:pt x="5664639" y="1833911"/>
                  <a:pt x="5676656" y="1829727"/>
                  <a:pt x="5689123" y="1825972"/>
                </a:cubicBezTo>
                <a:lnTo>
                  <a:pt x="5696583" y="1824080"/>
                </a:lnTo>
                <a:lnTo>
                  <a:pt x="5696836" y="1824287"/>
                </a:lnTo>
                <a:cubicBezTo>
                  <a:pt x="5698678" y="1824400"/>
                  <a:pt x="5701213" y="1823974"/>
                  <a:pt x="5704910" y="1822779"/>
                </a:cubicBezTo>
                <a:lnTo>
                  <a:pt x="5710186" y="1820629"/>
                </a:lnTo>
                <a:lnTo>
                  <a:pt x="5724662" y="1816957"/>
                </a:lnTo>
                <a:lnTo>
                  <a:pt x="5730330" y="1817323"/>
                </a:lnTo>
                <a:lnTo>
                  <a:pt x="5733569" y="1819818"/>
                </a:lnTo>
                <a:lnTo>
                  <a:pt x="5734751" y="1819150"/>
                </a:lnTo>
                <a:cubicBezTo>
                  <a:pt x="5742385" y="1811473"/>
                  <a:pt x="5741789" y="1803283"/>
                  <a:pt x="5765286" y="1820584"/>
                </a:cubicBezTo>
                <a:cubicBezTo>
                  <a:pt x="5784532" y="1806446"/>
                  <a:pt x="5795499" y="1817814"/>
                  <a:pt x="5829951" y="1814425"/>
                </a:cubicBezTo>
                <a:cubicBezTo>
                  <a:pt x="5839381" y="1803221"/>
                  <a:pt x="5851644" y="1803437"/>
                  <a:pt x="5865400" y="1807121"/>
                </a:cubicBezTo>
                <a:cubicBezTo>
                  <a:pt x="5894873" y="1795832"/>
                  <a:pt x="5927910" y="1797657"/>
                  <a:pt x="5964230" y="1791246"/>
                </a:cubicBezTo>
                <a:cubicBezTo>
                  <a:pt x="5997095" y="1771694"/>
                  <a:pt x="6025977" y="1785382"/>
                  <a:pt x="6064751" y="1778450"/>
                </a:cubicBezTo>
                <a:cubicBezTo>
                  <a:pt x="6088334" y="1752766"/>
                  <a:pt x="6099508" y="1787374"/>
                  <a:pt x="6122352" y="1789671"/>
                </a:cubicBezTo>
                <a:lnTo>
                  <a:pt x="6128122" y="1788981"/>
                </a:lnTo>
                <a:lnTo>
                  <a:pt x="6141014" y="1782915"/>
                </a:lnTo>
                <a:lnTo>
                  <a:pt x="6145388" y="1779947"/>
                </a:lnTo>
                <a:cubicBezTo>
                  <a:pt x="6148578" y="1778158"/>
                  <a:pt x="6150926" y="1777299"/>
                  <a:pt x="6152799" y="1777068"/>
                </a:cubicBezTo>
                <a:lnTo>
                  <a:pt x="6153131" y="1777217"/>
                </a:lnTo>
                <a:lnTo>
                  <a:pt x="6159777" y="1774090"/>
                </a:lnTo>
                <a:cubicBezTo>
                  <a:pt x="6170646" y="1768312"/>
                  <a:pt x="6180893" y="1762216"/>
                  <a:pt x="6190386" y="1756022"/>
                </a:cubicBezTo>
                <a:cubicBezTo>
                  <a:pt x="6207960" y="1764717"/>
                  <a:pt x="6238019" y="1734533"/>
                  <a:pt x="6249518" y="1759399"/>
                </a:cubicBezTo>
                <a:cubicBezTo>
                  <a:pt x="6262790" y="1751731"/>
                  <a:pt x="6265029" y="1738657"/>
                  <a:pt x="6270527" y="1755769"/>
                </a:cubicBezTo>
                <a:cubicBezTo>
                  <a:pt x="6275192" y="1753681"/>
                  <a:pt x="6279041" y="1753811"/>
                  <a:pt x="6282550" y="1755003"/>
                </a:cubicBezTo>
                <a:lnTo>
                  <a:pt x="6283816" y="1755712"/>
                </a:lnTo>
                <a:lnTo>
                  <a:pt x="6313084" y="1738281"/>
                </a:lnTo>
                <a:lnTo>
                  <a:pt x="6318182" y="1737732"/>
                </a:lnTo>
                <a:lnTo>
                  <a:pt x="6335709" y="1724111"/>
                </a:lnTo>
                <a:lnTo>
                  <a:pt x="6345588" y="1718279"/>
                </a:lnTo>
                <a:lnTo>
                  <a:pt x="6346673" y="1714145"/>
                </a:lnTo>
                <a:cubicBezTo>
                  <a:pt x="6348796" y="1711062"/>
                  <a:pt x="6353055" y="1708421"/>
                  <a:pt x="6362126" y="1706799"/>
                </a:cubicBezTo>
                <a:lnTo>
                  <a:pt x="6364545" y="1706892"/>
                </a:lnTo>
                <a:cubicBezTo>
                  <a:pt x="6367637" y="1703281"/>
                  <a:pt x="6424942" y="1698254"/>
                  <a:pt x="6464076" y="1679171"/>
                </a:cubicBezTo>
                <a:cubicBezTo>
                  <a:pt x="6504464" y="1655724"/>
                  <a:pt x="6547114" y="1618110"/>
                  <a:pt x="6599352" y="1592397"/>
                </a:cubicBezTo>
                <a:cubicBezTo>
                  <a:pt x="6621028" y="1623320"/>
                  <a:pt x="6702628" y="1477903"/>
                  <a:pt x="6694106" y="1530854"/>
                </a:cubicBezTo>
                <a:cubicBezTo>
                  <a:pt x="6709146" y="1521510"/>
                  <a:pt x="6782557" y="1496994"/>
                  <a:pt x="6779808" y="1510598"/>
                </a:cubicBezTo>
                <a:cubicBezTo>
                  <a:pt x="6816671" y="1469344"/>
                  <a:pt x="6859225" y="1490432"/>
                  <a:pt x="6910674" y="1458095"/>
                </a:cubicBezTo>
                <a:cubicBezTo>
                  <a:pt x="6958236" y="1468911"/>
                  <a:pt x="6926351" y="1454150"/>
                  <a:pt x="6962144" y="1445637"/>
                </a:cubicBezTo>
                <a:cubicBezTo>
                  <a:pt x="6938512" y="1427780"/>
                  <a:pt x="7010208" y="1442012"/>
                  <a:pt x="6995460" y="1417188"/>
                </a:cubicBezTo>
                <a:lnTo>
                  <a:pt x="7017033" y="1416698"/>
                </a:lnTo>
                <a:lnTo>
                  <a:pt x="7020886" y="1416805"/>
                </a:lnTo>
                <a:lnTo>
                  <a:pt x="7033438" y="1413061"/>
                </a:lnTo>
                <a:lnTo>
                  <a:pt x="7040555" y="1417220"/>
                </a:lnTo>
                <a:lnTo>
                  <a:pt x="7062011" y="1415322"/>
                </a:lnTo>
                <a:cubicBezTo>
                  <a:pt x="7069494" y="1413805"/>
                  <a:pt x="7076899" y="1411231"/>
                  <a:pt x="7084117" y="1406974"/>
                </a:cubicBezTo>
                <a:cubicBezTo>
                  <a:pt x="7101577" y="1383961"/>
                  <a:pt x="7164447" y="1391139"/>
                  <a:pt x="7185047" y="1361519"/>
                </a:cubicBezTo>
                <a:cubicBezTo>
                  <a:pt x="7194363" y="1352352"/>
                  <a:pt x="7233839" y="1334552"/>
                  <a:pt x="7247783" y="1337622"/>
                </a:cubicBezTo>
                <a:cubicBezTo>
                  <a:pt x="7257348" y="1335236"/>
                  <a:pt x="7264529" y="1328498"/>
                  <a:pt x="7275307" y="1333722"/>
                </a:cubicBezTo>
                <a:cubicBezTo>
                  <a:pt x="7289966" y="1339225"/>
                  <a:pt x="7305349" y="1312996"/>
                  <a:pt x="7311261" y="1324795"/>
                </a:cubicBezTo>
                <a:cubicBezTo>
                  <a:pt x="7322509" y="1306494"/>
                  <a:pt x="7356236" y="1316612"/>
                  <a:pt x="7377571" y="1313050"/>
                </a:cubicBezTo>
                <a:cubicBezTo>
                  <a:pt x="7384603" y="1296817"/>
                  <a:pt x="7422434" y="1305349"/>
                  <a:pt x="7461694" y="1290297"/>
                </a:cubicBezTo>
                <a:cubicBezTo>
                  <a:pt x="7468925" y="1271946"/>
                  <a:pt x="7488273" y="1280301"/>
                  <a:pt x="7507193" y="1251613"/>
                </a:cubicBezTo>
                <a:cubicBezTo>
                  <a:pt x="7509613" y="1252526"/>
                  <a:pt x="7512260" y="1253190"/>
                  <a:pt x="7515052" y="1253584"/>
                </a:cubicBezTo>
                <a:cubicBezTo>
                  <a:pt x="7531272" y="1255869"/>
                  <a:pt x="7548775" y="1248744"/>
                  <a:pt x="7554146" y="1237669"/>
                </a:cubicBezTo>
                <a:cubicBezTo>
                  <a:pt x="7587383" y="1195873"/>
                  <a:pt x="7632956" y="1177588"/>
                  <a:pt x="7671846" y="1155347"/>
                </a:cubicBezTo>
                <a:cubicBezTo>
                  <a:pt x="7717626" y="1132532"/>
                  <a:pt x="7704339" y="1170169"/>
                  <a:pt x="7748774" y="1124980"/>
                </a:cubicBezTo>
                <a:cubicBezTo>
                  <a:pt x="7761564" y="1130678"/>
                  <a:pt x="7769446" y="1127888"/>
                  <a:pt x="7779182" y="1118490"/>
                </a:cubicBezTo>
                <a:cubicBezTo>
                  <a:pt x="7801901" y="1108032"/>
                  <a:pt x="7816047" y="1129940"/>
                  <a:pt x="7829932" y="1107346"/>
                </a:cubicBezTo>
                <a:cubicBezTo>
                  <a:pt x="7834286" y="1120482"/>
                  <a:pt x="7877354" y="1093242"/>
                  <a:pt x="7875510" y="1109570"/>
                </a:cubicBezTo>
                <a:cubicBezTo>
                  <a:pt x="7898453" y="1113571"/>
                  <a:pt x="7893102" y="1093377"/>
                  <a:pt x="7914918" y="1096070"/>
                </a:cubicBezTo>
                <a:cubicBezTo>
                  <a:pt x="7933463" y="1091055"/>
                  <a:pt x="7896037" y="1088002"/>
                  <a:pt x="7914188" y="1079287"/>
                </a:cubicBezTo>
                <a:cubicBezTo>
                  <a:pt x="7937737" y="1070775"/>
                  <a:pt x="7922008" y="1049943"/>
                  <a:pt x="7959552" y="1069277"/>
                </a:cubicBezTo>
                <a:cubicBezTo>
                  <a:pt x="7978616" y="1052937"/>
                  <a:pt x="7992226" y="1062990"/>
                  <a:pt x="8029450" y="1055589"/>
                </a:cubicBezTo>
                <a:lnTo>
                  <a:pt x="8038422" y="1049493"/>
                </a:lnTo>
                <a:lnTo>
                  <a:pt x="8053585" y="1058943"/>
                </a:lnTo>
                <a:cubicBezTo>
                  <a:pt x="8061619" y="1062358"/>
                  <a:pt x="8070634" y="1063636"/>
                  <a:pt x="8081474" y="1059840"/>
                </a:cubicBezTo>
                <a:cubicBezTo>
                  <a:pt x="8141491" y="1015057"/>
                  <a:pt x="8090266" y="1080479"/>
                  <a:pt x="8197391" y="1038853"/>
                </a:cubicBezTo>
                <a:cubicBezTo>
                  <a:pt x="8201677" y="1033108"/>
                  <a:pt x="8217224" y="1033020"/>
                  <a:pt x="8218531" y="1038736"/>
                </a:cubicBezTo>
                <a:cubicBezTo>
                  <a:pt x="8224749" y="1034989"/>
                  <a:pt x="8236410" y="1019803"/>
                  <a:pt x="8242405" y="1027800"/>
                </a:cubicBezTo>
                <a:cubicBezTo>
                  <a:pt x="8260401" y="1023020"/>
                  <a:pt x="8277595" y="1016764"/>
                  <a:pt x="8293586" y="1009216"/>
                </a:cubicBezTo>
                <a:lnTo>
                  <a:pt x="8325267" y="990249"/>
                </a:lnTo>
                <a:lnTo>
                  <a:pt x="8335565" y="995156"/>
                </a:lnTo>
                <a:cubicBezTo>
                  <a:pt x="8342208" y="997234"/>
                  <a:pt x="8349366" y="997680"/>
                  <a:pt x="8357350" y="994276"/>
                </a:cubicBezTo>
                <a:cubicBezTo>
                  <a:pt x="8398773" y="957879"/>
                  <a:pt x="8366593" y="1009035"/>
                  <a:pt x="8445003" y="972367"/>
                </a:cubicBezTo>
                <a:cubicBezTo>
                  <a:pt x="8447663" y="967887"/>
                  <a:pt x="8459739" y="966961"/>
                  <a:pt x="8461421" y="971111"/>
                </a:cubicBezTo>
                <a:cubicBezTo>
                  <a:pt x="8465819" y="968000"/>
                  <a:pt x="8473109" y="956137"/>
                  <a:pt x="8478704" y="961712"/>
                </a:cubicBezTo>
                <a:cubicBezTo>
                  <a:pt x="8505565" y="952663"/>
                  <a:pt x="8529238" y="939426"/>
                  <a:pt x="8547429" y="923277"/>
                </a:cubicBezTo>
                <a:cubicBezTo>
                  <a:pt x="8576531" y="919061"/>
                  <a:pt x="8579138" y="912461"/>
                  <a:pt x="8579319" y="905576"/>
                </a:cubicBezTo>
                <a:cubicBezTo>
                  <a:pt x="8579529" y="904096"/>
                  <a:pt x="8579740" y="902618"/>
                  <a:pt x="8579950" y="901139"/>
                </a:cubicBezTo>
                <a:lnTo>
                  <a:pt x="8589038" y="903946"/>
                </a:lnTo>
                <a:cubicBezTo>
                  <a:pt x="8598255" y="904433"/>
                  <a:pt x="8605836" y="900079"/>
                  <a:pt x="8612581" y="893445"/>
                </a:cubicBezTo>
                <a:lnTo>
                  <a:pt x="8620213" y="884417"/>
                </a:lnTo>
                <a:lnTo>
                  <a:pt x="8636849" y="879570"/>
                </a:lnTo>
                <a:cubicBezTo>
                  <a:pt x="8647569" y="875664"/>
                  <a:pt x="8658506" y="871048"/>
                  <a:pt x="8678353" y="868709"/>
                </a:cubicBezTo>
                <a:cubicBezTo>
                  <a:pt x="8676250" y="844726"/>
                  <a:pt x="8711895" y="858913"/>
                  <a:pt x="8721366" y="848445"/>
                </a:cubicBezTo>
                <a:cubicBezTo>
                  <a:pt x="8730651" y="852242"/>
                  <a:pt x="8737642" y="851631"/>
                  <a:pt x="8743257" y="848457"/>
                </a:cubicBezTo>
                <a:lnTo>
                  <a:pt x="8755719" y="834419"/>
                </a:lnTo>
                <a:lnTo>
                  <a:pt x="8776970" y="830126"/>
                </a:lnTo>
                <a:cubicBezTo>
                  <a:pt x="8786153" y="826014"/>
                  <a:pt x="8792888" y="819621"/>
                  <a:pt x="8795998" y="809645"/>
                </a:cubicBezTo>
                <a:cubicBezTo>
                  <a:pt x="8805952" y="821837"/>
                  <a:pt x="8809794" y="841181"/>
                  <a:pt x="8837498" y="830583"/>
                </a:cubicBezTo>
                <a:cubicBezTo>
                  <a:pt x="8851172" y="827584"/>
                  <a:pt x="8868029" y="799681"/>
                  <a:pt x="8878040" y="791651"/>
                </a:cubicBezTo>
                <a:lnTo>
                  <a:pt x="8897564" y="782401"/>
                </a:lnTo>
                <a:lnTo>
                  <a:pt x="8905560" y="786219"/>
                </a:lnTo>
                <a:lnTo>
                  <a:pt x="8917778" y="783256"/>
                </a:lnTo>
                <a:lnTo>
                  <a:pt x="8914746" y="775031"/>
                </a:lnTo>
                <a:lnTo>
                  <a:pt x="8947030" y="764252"/>
                </a:lnTo>
                <a:cubicBezTo>
                  <a:pt x="8970788" y="755523"/>
                  <a:pt x="8988067" y="745115"/>
                  <a:pt x="8977138" y="726774"/>
                </a:cubicBezTo>
                <a:cubicBezTo>
                  <a:pt x="8977490" y="701480"/>
                  <a:pt x="9039667" y="723232"/>
                  <a:pt x="9028928" y="698996"/>
                </a:cubicBezTo>
                <a:cubicBezTo>
                  <a:pt x="9056296" y="708989"/>
                  <a:pt x="9080686" y="673518"/>
                  <a:pt x="9114263" y="665106"/>
                </a:cubicBezTo>
                <a:cubicBezTo>
                  <a:pt x="9115667" y="652470"/>
                  <a:pt x="9123557" y="650905"/>
                  <a:pt x="9139429" y="653134"/>
                </a:cubicBezTo>
                <a:cubicBezTo>
                  <a:pt x="9248531" y="629411"/>
                  <a:pt x="9343720" y="468354"/>
                  <a:pt x="9380600" y="515628"/>
                </a:cubicBezTo>
                <a:cubicBezTo>
                  <a:pt x="9406272" y="509931"/>
                  <a:pt x="9503943" y="538669"/>
                  <a:pt x="9561831" y="513591"/>
                </a:cubicBezTo>
                <a:cubicBezTo>
                  <a:pt x="9577802" y="480860"/>
                  <a:pt x="9713285" y="478736"/>
                  <a:pt x="9742561" y="469315"/>
                </a:cubicBezTo>
                <a:cubicBezTo>
                  <a:pt x="9742569" y="450758"/>
                  <a:pt x="9797169" y="453829"/>
                  <a:pt x="9784394" y="429345"/>
                </a:cubicBezTo>
                <a:cubicBezTo>
                  <a:pt x="9787055" y="417172"/>
                  <a:pt x="9801869" y="413844"/>
                  <a:pt x="9811914" y="421889"/>
                </a:cubicBezTo>
                <a:cubicBezTo>
                  <a:pt x="9828901" y="415568"/>
                  <a:pt x="9835642" y="400341"/>
                  <a:pt x="9858388" y="412158"/>
                </a:cubicBezTo>
                <a:cubicBezTo>
                  <a:pt x="9881945" y="404057"/>
                  <a:pt x="9894276" y="360744"/>
                  <a:pt x="9921770" y="380896"/>
                </a:cubicBezTo>
                <a:cubicBezTo>
                  <a:pt x="9930032" y="337884"/>
                  <a:pt x="10038117" y="312408"/>
                  <a:pt x="10084861" y="294587"/>
                </a:cubicBezTo>
                <a:cubicBezTo>
                  <a:pt x="10141631" y="278266"/>
                  <a:pt x="10188248" y="249698"/>
                  <a:pt x="10271351" y="227987"/>
                </a:cubicBezTo>
                <a:cubicBezTo>
                  <a:pt x="10362764" y="229558"/>
                  <a:pt x="10358378" y="196042"/>
                  <a:pt x="10424673" y="178078"/>
                </a:cubicBezTo>
                <a:cubicBezTo>
                  <a:pt x="10452909" y="162753"/>
                  <a:pt x="10514634" y="185033"/>
                  <a:pt x="10534657" y="156701"/>
                </a:cubicBezTo>
                <a:cubicBezTo>
                  <a:pt x="10595265" y="170910"/>
                  <a:pt x="10637600" y="149657"/>
                  <a:pt x="10726300" y="150292"/>
                </a:cubicBezTo>
                <a:cubicBezTo>
                  <a:pt x="10775756" y="148210"/>
                  <a:pt x="10805324" y="153235"/>
                  <a:pt x="10861177" y="138253"/>
                </a:cubicBezTo>
                <a:cubicBezTo>
                  <a:pt x="10888992" y="99450"/>
                  <a:pt x="10971843" y="126363"/>
                  <a:pt x="10995894" y="78271"/>
                </a:cubicBezTo>
                <a:cubicBezTo>
                  <a:pt x="11009945" y="87061"/>
                  <a:pt x="11016683" y="79738"/>
                  <a:pt x="11031776" y="74275"/>
                </a:cubicBezTo>
                <a:cubicBezTo>
                  <a:pt x="11049588" y="91553"/>
                  <a:pt x="11064655" y="65479"/>
                  <a:pt x="11082485" y="73705"/>
                </a:cubicBezTo>
                <a:cubicBezTo>
                  <a:pt x="11124351" y="51595"/>
                  <a:pt x="11194283" y="44212"/>
                  <a:pt x="11230739" y="34792"/>
                </a:cubicBezTo>
                <a:cubicBezTo>
                  <a:pt x="11248967" y="30081"/>
                  <a:pt x="11257520" y="13218"/>
                  <a:pt x="11268645" y="482"/>
                </a:cubicBezTo>
                <a:lnTo>
                  <a:pt x="11269336" y="3"/>
                </a:lnTo>
                <a:lnTo>
                  <a:pt x="0" y="3"/>
                </a:lnTo>
                <a:close/>
              </a:path>
            </a:pathLst>
          </a:custGeom>
        </p:spPr>
      </p:pic>
      <p:sp>
        <p:nvSpPr>
          <p:cNvPr id="2" name="Title 1">
            <a:extLst>
              <a:ext uri="{FF2B5EF4-FFF2-40B4-BE49-F238E27FC236}">
                <a16:creationId xmlns:a16="http://schemas.microsoft.com/office/drawing/2014/main" id="{55945E86-B6F9-284B-8649-49CBF8B7A18A}"/>
              </a:ext>
            </a:extLst>
          </p:cNvPr>
          <p:cNvSpPr>
            <a:spLocks noGrp="1"/>
          </p:cNvSpPr>
          <p:nvPr>
            <p:ph type="ctrTitle"/>
          </p:nvPr>
        </p:nvSpPr>
        <p:spPr>
          <a:xfrm>
            <a:off x="545318" y="381663"/>
            <a:ext cx="7223106" cy="826935"/>
          </a:xfrm>
        </p:spPr>
        <p:txBody>
          <a:bodyPr>
            <a:normAutofit/>
          </a:bodyPr>
          <a:lstStyle/>
          <a:p>
            <a:pPr algn="l"/>
            <a:r>
              <a:rPr lang="en-US" dirty="0"/>
              <a:t>Project III</a:t>
            </a:r>
          </a:p>
        </p:txBody>
      </p:sp>
      <p:sp>
        <p:nvSpPr>
          <p:cNvPr id="3" name="Subtitle 2">
            <a:extLst>
              <a:ext uri="{FF2B5EF4-FFF2-40B4-BE49-F238E27FC236}">
                <a16:creationId xmlns:a16="http://schemas.microsoft.com/office/drawing/2014/main" id="{EC16E7F8-A817-4C48-9D46-42253DA8B0F6}"/>
              </a:ext>
            </a:extLst>
          </p:cNvPr>
          <p:cNvSpPr>
            <a:spLocks noGrp="1"/>
          </p:cNvSpPr>
          <p:nvPr>
            <p:ph type="subTitle" idx="1"/>
          </p:nvPr>
        </p:nvSpPr>
        <p:spPr>
          <a:xfrm>
            <a:off x="545318" y="1256307"/>
            <a:ext cx="5553331" cy="572493"/>
          </a:xfrm>
        </p:spPr>
        <p:txBody>
          <a:bodyPr>
            <a:normAutofit/>
          </a:bodyPr>
          <a:lstStyle/>
          <a:p>
            <a:pPr algn="l"/>
            <a:r>
              <a:rPr lang="en-US" sz="1800" dirty="0"/>
              <a:t>LEAPS AND BOUNDS</a:t>
            </a:r>
          </a:p>
        </p:txBody>
      </p:sp>
    </p:spTree>
    <p:extLst>
      <p:ext uri="{BB962C8B-B14F-4D97-AF65-F5344CB8AC3E}">
        <p14:creationId xmlns:p14="http://schemas.microsoft.com/office/powerpoint/2010/main" val="349667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A5A3-E423-B84F-BC0B-53A6C818C524}"/>
              </a:ext>
            </a:extLst>
          </p:cNvPr>
          <p:cNvSpPr>
            <a:spLocks noGrp="1"/>
          </p:cNvSpPr>
          <p:nvPr>
            <p:ph type="title"/>
          </p:nvPr>
        </p:nvSpPr>
        <p:spPr/>
        <p:txBody>
          <a:bodyPr/>
          <a:lstStyle/>
          <a:p>
            <a:r>
              <a:rPr lang="en-US"/>
              <a:t>Background</a:t>
            </a:r>
            <a:endParaRPr lang="en-US" dirty="0"/>
          </a:p>
        </p:txBody>
      </p:sp>
      <p:sp>
        <p:nvSpPr>
          <p:cNvPr id="3" name="Content Placeholder 2">
            <a:extLst>
              <a:ext uri="{FF2B5EF4-FFF2-40B4-BE49-F238E27FC236}">
                <a16:creationId xmlns:a16="http://schemas.microsoft.com/office/drawing/2014/main" id="{20ECA2A7-C6B8-234E-9071-2A4524AC4834}"/>
              </a:ext>
            </a:extLst>
          </p:cNvPr>
          <p:cNvSpPr>
            <a:spLocks noGrp="1"/>
          </p:cNvSpPr>
          <p:nvPr>
            <p:ph idx="1"/>
          </p:nvPr>
        </p:nvSpPr>
        <p:spPr/>
        <p:txBody>
          <a:bodyPr/>
          <a:lstStyle/>
          <a:p>
            <a:r>
              <a:rPr lang="en-US" dirty="0"/>
              <a:t>Examine techniques and tools for a number of different strategies centered around the trading of Long-term equity anticipation securities (</a:t>
            </a:r>
            <a:r>
              <a:rPr lang="en-US" b="1" dirty="0"/>
              <a:t>LEAPS</a:t>
            </a:r>
            <a:r>
              <a:rPr lang="en-US" dirty="0"/>
              <a:t>).</a:t>
            </a:r>
          </a:p>
          <a:p>
            <a:r>
              <a:rPr lang="en-US" dirty="0"/>
              <a:t>LEAPS are long-dated securities options that expire one to three years in the future: they offer the leverage of options contracts, yet since they are longer-dated and therefore less volatile, can be traded/held in positions much like an option’s underlying security.</a:t>
            </a:r>
          </a:p>
          <a:p>
            <a:r>
              <a:rPr lang="en-US" dirty="0"/>
              <a:t>The goal of our project examine a number of different outcomes and strategies surrounding the trading of LEAPS, utilizing various data points –from both the options themselves as well as the </a:t>
            </a:r>
            <a:r>
              <a:rPr lang="en-US" dirty="0" err="1"/>
              <a:t>underlyings</a:t>
            </a:r>
            <a:r>
              <a:rPr lang="en-US" dirty="0"/>
              <a:t>, as well as technical indicators to see what strategies might be best actionable.</a:t>
            </a:r>
          </a:p>
          <a:p>
            <a:pPr marL="0" indent="0">
              <a:buNone/>
            </a:pPr>
            <a:endParaRPr lang="en-US" dirty="0"/>
          </a:p>
          <a:p>
            <a:endParaRPr lang="en-US" dirty="0"/>
          </a:p>
        </p:txBody>
      </p:sp>
    </p:spTree>
    <p:extLst>
      <p:ext uri="{BB962C8B-B14F-4D97-AF65-F5344CB8AC3E}">
        <p14:creationId xmlns:p14="http://schemas.microsoft.com/office/powerpoint/2010/main" val="949441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D14C3-989E-744F-98FD-96A198302E54}"/>
              </a:ext>
            </a:extLst>
          </p:cNvPr>
          <p:cNvSpPr>
            <a:spLocks noGrp="1"/>
          </p:cNvSpPr>
          <p:nvPr>
            <p:ph type="title"/>
          </p:nvPr>
        </p:nvSpPr>
        <p:spPr/>
        <p:txBody>
          <a:bodyPr/>
          <a:lstStyle/>
          <a:p>
            <a:r>
              <a:rPr lang="en-US" dirty="0"/>
              <a:t>Statistics</a:t>
            </a:r>
          </a:p>
        </p:txBody>
      </p:sp>
      <p:sp>
        <p:nvSpPr>
          <p:cNvPr id="3" name="Content Placeholder 2">
            <a:extLst>
              <a:ext uri="{FF2B5EF4-FFF2-40B4-BE49-F238E27FC236}">
                <a16:creationId xmlns:a16="http://schemas.microsoft.com/office/drawing/2014/main" id="{234983EE-D533-0A4E-B28A-9CF8187261B2}"/>
              </a:ext>
            </a:extLst>
          </p:cNvPr>
          <p:cNvSpPr>
            <a:spLocks noGrp="1"/>
          </p:cNvSpPr>
          <p:nvPr>
            <p:ph idx="1"/>
          </p:nvPr>
        </p:nvSpPr>
        <p:spPr/>
        <p:txBody>
          <a:bodyPr/>
          <a:lstStyle/>
          <a:p>
            <a:r>
              <a:rPr lang="en-US" dirty="0"/>
              <a:t>Option data available for 4500 different symbols organized by day!</a:t>
            </a:r>
          </a:p>
          <a:p>
            <a:r>
              <a:rPr lang="en-US" dirty="0"/>
              <a:t>Data is MASSIVE! 120GB, 10^39 lines in the .csv</a:t>
            </a:r>
          </a:p>
        </p:txBody>
      </p:sp>
    </p:spTree>
    <p:extLst>
      <p:ext uri="{BB962C8B-B14F-4D97-AF65-F5344CB8AC3E}">
        <p14:creationId xmlns:p14="http://schemas.microsoft.com/office/powerpoint/2010/main" val="112287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1CA20-03CD-5240-835A-0399842E42C8}"/>
              </a:ext>
            </a:extLst>
          </p:cNvPr>
          <p:cNvSpPr>
            <a:spLocks noGrp="1"/>
          </p:cNvSpPr>
          <p:nvPr>
            <p:ph type="title"/>
          </p:nvPr>
        </p:nvSpPr>
        <p:spPr/>
        <p:txBody>
          <a:bodyPr/>
          <a:lstStyle/>
          <a:p>
            <a:r>
              <a:rPr lang="en-US" dirty="0"/>
              <a:t>Approach: strategies and tools</a:t>
            </a:r>
          </a:p>
        </p:txBody>
      </p:sp>
      <p:sp>
        <p:nvSpPr>
          <p:cNvPr id="3" name="Content Placeholder 2">
            <a:extLst>
              <a:ext uri="{FF2B5EF4-FFF2-40B4-BE49-F238E27FC236}">
                <a16:creationId xmlns:a16="http://schemas.microsoft.com/office/drawing/2014/main" id="{CEE7C108-95AB-3649-AE7A-2FB90DAEF471}"/>
              </a:ext>
            </a:extLst>
          </p:cNvPr>
          <p:cNvSpPr>
            <a:spLocks noGrp="1"/>
          </p:cNvSpPr>
          <p:nvPr>
            <p:ph idx="1"/>
          </p:nvPr>
        </p:nvSpPr>
        <p:spPr/>
        <p:txBody>
          <a:bodyPr/>
          <a:lstStyle/>
          <a:p>
            <a:r>
              <a:rPr lang="en-US" dirty="0"/>
              <a:t>Strategies Implemented:</a:t>
            </a:r>
          </a:p>
          <a:p>
            <a:r>
              <a:rPr lang="en-US" dirty="0"/>
              <a:t>As mentioned in the opening slide: we aimed both use and construct a number of different strategies:</a:t>
            </a:r>
          </a:p>
          <a:p>
            <a:r>
              <a:rPr lang="en-US" dirty="0"/>
              <a:t>We constructed a number of buying strategies by utilizing technical indicators such as Bollinger Bands,  Volume –from both the underlying as well as the options, and Put/Call ratios.</a:t>
            </a:r>
          </a:p>
          <a:p>
            <a:r>
              <a:rPr lang="en-US" dirty="0"/>
              <a:t>We also aimed to combine LSTM and Random Forest models –in essence, themselves, technical indicators, to be used in conjunction with the price action </a:t>
            </a:r>
            <a:r>
              <a:rPr lang="en-US" dirty="0" err="1"/>
              <a:t>technicals</a:t>
            </a:r>
            <a:r>
              <a:rPr lang="en-US" dirty="0"/>
              <a:t> mentioned above.</a:t>
            </a:r>
          </a:p>
        </p:txBody>
      </p:sp>
    </p:spTree>
    <p:extLst>
      <p:ext uri="{BB962C8B-B14F-4D97-AF65-F5344CB8AC3E}">
        <p14:creationId xmlns:p14="http://schemas.microsoft.com/office/powerpoint/2010/main" val="3028258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C5CEF-59B8-4749-86B3-13A7B513DEC8}"/>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F4B3893E-F2C3-1140-97A1-99DE338AB0FD}"/>
              </a:ext>
            </a:extLst>
          </p:cNvPr>
          <p:cNvSpPr>
            <a:spLocks noGrp="1"/>
          </p:cNvSpPr>
          <p:nvPr>
            <p:ph idx="1"/>
          </p:nvPr>
        </p:nvSpPr>
        <p:spPr/>
        <p:txBody>
          <a:bodyPr/>
          <a:lstStyle/>
          <a:p>
            <a:r>
              <a:rPr lang="en-US" dirty="0"/>
              <a:t>It Pays to Pay for Big Data!</a:t>
            </a:r>
          </a:p>
          <a:p>
            <a:endParaRPr lang="en-US" dirty="0"/>
          </a:p>
          <a:p>
            <a:endParaRPr lang="en-US" dirty="0"/>
          </a:p>
          <a:p>
            <a:r>
              <a:rPr lang="en-US" dirty="0"/>
              <a:t>Elephant in the Room: Computational Limitations</a:t>
            </a:r>
          </a:p>
          <a:p>
            <a:endParaRPr lang="en-US" dirty="0"/>
          </a:p>
          <a:p>
            <a:pPr marL="0" indent="0">
              <a:buNone/>
            </a:pPr>
            <a:endParaRPr lang="en-US" dirty="0"/>
          </a:p>
        </p:txBody>
      </p:sp>
    </p:spTree>
    <p:extLst>
      <p:ext uri="{BB962C8B-B14F-4D97-AF65-F5344CB8AC3E}">
        <p14:creationId xmlns:p14="http://schemas.microsoft.com/office/powerpoint/2010/main" val="1532878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D813E-E7CA-B540-A1AC-63F89599D01E}"/>
              </a:ext>
            </a:extLst>
          </p:cNvPr>
          <p:cNvSpPr>
            <a:spLocks noGrp="1"/>
          </p:cNvSpPr>
          <p:nvPr>
            <p:ph type="title"/>
          </p:nvPr>
        </p:nvSpPr>
        <p:spPr/>
        <p:txBody>
          <a:bodyPr/>
          <a:lstStyle/>
          <a:p>
            <a:r>
              <a:rPr lang="en-US" dirty="0"/>
              <a:t>Further improvement</a:t>
            </a:r>
          </a:p>
        </p:txBody>
      </p:sp>
      <p:sp>
        <p:nvSpPr>
          <p:cNvPr id="3" name="Content Placeholder 2">
            <a:extLst>
              <a:ext uri="{FF2B5EF4-FFF2-40B4-BE49-F238E27FC236}">
                <a16:creationId xmlns:a16="http://schemas.microsoft.com/office/drawing/2014/main" id="{15952EC1-B52C-E640-BE33-2D587B9DF6CD}"/>
              </a:ext>
            </a:extLst>
          </p:cNvPr>
          <p:cNvSpPr>
            <a:spLocks noGrp="1"/>
          </p:cNvSpPr>
          <p:nvPr>
            <p:ph idx="1"/>
          </p:nvPr>
        </p:nvSpPr>
        <p:spPr/>
        <p:txBody>
          <a:bodyPr/>
          <a:lstStyle/>
          <a:p>
            <a:r>
              <a:rPr lang="en-US" dirty="0"/>
              <a:t>With more time, the goal would be to do more to fine-tune to calibrate variables, as well as think through the scenarios that detect the best fit for each strategy. </a:t>
            </a:r>
          </a:p>
          <a:p>
            <a:r>
              <a:rPr lang="en-US" dirty="0"/>
              <a:t>Due to the scale data used, along the way, we encountered a number of obstacles with regard to massaging the data.</a:t>
            </a:r>
          </a:p>
          <a:p>
            <a:r>
              <a:rPr lang="en-US" dirty="0"/>
              <a:t>As well, we faced a number of challenging issues involving the code –also do to the breadth.</a:t>
            </a:r>
          </a:p>
          <a:p>
            <a:pPr marL="0" indent="0">
              <a:buNone/>
            </a:pPr>
            <a:endParaRPr lang="en-US" dirty="0"/>
          </a:p>
        </p:txBody>
      </p:sp>
    </p:spTree>
    <p:extLst>
      <p:ext uri="{BB962C8B-B14F-4D97-AF65-F5344CB8AC3E}">
        <p14:creationId xmlns:p14="http://schemas.microsoft.com/office/powerpoint/2010/main" val="3082349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68911-B7E8-3E47-A6E7-E4D8139BFA50}"/>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A3871530-9011-0641-A1F1-46FA0DB213B3}"/>
              </a:ext>
            </a:extLst>
          </p:cNvPr>
          <p:cNvSpPr>
            <a:spLocks noGrp="1"/>
          </p:cNvSpPr>
          <p:nvPr>
            <p:ph idx="1"/>
          </p:nvPr>
        </p:nvSpPr>
        <p:spPr/>
        <p:txBody>
          <a:bodyPr/>
          <a:lstStyle/>
          <a:p>
            <a:r>
              <a:rPr lang="en-US" dirty="0"/>
              <a:t>Construct functions with changing variables, and then use for loops to apply the functions to wide sets of data, we wanted to apply different parameters to the options we dealt, and different approaches to the signals, in order to determine whether strategies could be form across the range of indicators used.</a:t>
            </a:r>
          </a:p>
          <a:p>
            <a:r>
              <a:rPr lang="en-US" dirty="0"/>
              <a:t>And therefore, make money.</a:t>
            </a:r>
          </a:p>
        </p:txBody>
      </p:sp>
    </p:spTree>
    <p:extLst>
      <p:ext uri="{BB962C8B-B14F-4D97-AF65-F5344CB8AC3E}">
        <p14:creationId xmlns:p14="http://schemas.microsoft.com/office/powerpoint/2010/main" val="721613481"/>
      </p:ext>
    </p:extLst>
  </p:cSld>
  <p:clrMapOvr>
    <a:masterClrMapping/>
  </p:clrMapOvr>
</p:sld>
</file>

<file path=ppt/theme/theme1.xml><?xml version="1.0" encoding="utf-8"?>
<a:theme xmlns:a="http://schemas.openxmlformats.org/drawingml/2006/main" name="Archiv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51</TotalTime>
  <Words>399</Words>
  <Application>Microsoft Macintosh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Bembo</vt:lpstr>
      <vt:lpstr>ArchiveVTI</vt:lpstr>
      <vt:lpstr>Project III</vt:lpstr>
      <vt:lpstr>Background</vt:lpstr>
      <vt:lpstr>Statistics</vt:lpstr>
      <vt:lpstr>Approach: strategies and tools</vt:lpstr>
      <vt:lpstr>insights</vt:lpstr>
      <vt:lpstr>Further improvement</vt:lpstr>
      <vt:lpstr>Motivation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cp:revision>
  <dcterms:created xsi:type="dcterms:W3CDTF">2021-03-05T00:40:01Z</dcterms:created>
  <dcterms:modified xsi:type="dcterms:W3CDTF">2021-03-05T20:04:44Z</dcterms:modified>
</cp:coreProperties>
</file>