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330" y="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1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1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6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2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0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10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3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A013-673B-48D7-A677-67899D11558D}" type="datetimeFigureOut">
              <a:rPr lang="de-DE" smtClean="0"/>
              <a:t>16.07.2015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D113-473C-43AC-96AA-0F89F3B7ED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Snagit_PPTA91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575"/>
            <a:ext cx="9144000" cy="4764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227687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smtClean="0"/>
              <a:t>X=16205.2</a:t>
            </a:r>
            <a:endParaRPr lang="de-DE" sz="1050"/>
          </a:p>
        </p:txBody>
      </p:sp>
      <p:sp>
        <p:nvSpPr>
          <p:cNvPr id="6" name="TextBox 5"/>
          <p:cNvSpPr txBox="1"/>
          <p:nvPr/>
        </p:nvSpPr>
        <p:spPr>
          <a:xfrm>
            <a:off x="3131840" y="227687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smtClean="0"/>
              <a:t>X=26365.2</a:t>
            </a:r>
            <a:endParaRPr lang="de-DE" sz="1050"/>
          </a:p>
        </p:txBody>
      </p:sp>
      <p:sp>
        <p:nvSpPr>
          <p:cNvPr id="7" name="TextBox 6"/>
          <p:cNvSpPr txBox="1"/>
          <p:nvPr/>
        </p:nvSpPr>
        <p:spPr>
          <a:xfrm>
            <a:off x="5580112" y="227687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smtClean="0"/>
              <a:t>X=49530.0</a:t>
            </a:r>
            <a:endParaRPr lang="de-DE" sz="1050"/>
          </a:p>
        </p:txBody>
      </p:sp>
      <p:sp>
        <p:nvSpPr>
          <p:cNvPr id="8" name="TextBox 7"/>
          <p:cNvSpPr txBox="1"/>
          <p:nvPr/>
        </p:nvSpPr>
        <p:spPr>
          <a:xfrm>
            <a:off x="6948264" y="227687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smtClean="0"/>
              <a:t>X=62865.0</a:t>
            </a:r>
            <a:endParaRPr lang="de-DE" sz="1050"/>
          </a:p>
        </p:txBody>
      </p:sp>
      <p:sp>
        <p:nvSpPr>
          <p:cNvPr id="9" name="TextBox 8"/>
          <p:cNvSpPr txBox="1"/>
          <p:nvPr/>
        </p:nvSpPr>
        <p:spPr>
          <a:xfrm>
            <a:off x="8028384" y="227687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smtClean="0"/>
              <a:t>X=72320.0</a:t>
            </a:r>
            <a:endParaRPr lang="de-DE" sz="1050"/>
          </a:p>
        </p:txBody>
      </p:sp>
      <p:sp>
        <p:nvSpPr>
          <p:cNvPr id="10" name="TextBox 9"/>
          <p:cNvSpPr txBox="1"/>
          <p:nvPr/>
        </p:nvSpPr>
        <p:spPr>
          <a:xfrm>
            <a:off x="1547664" y="213285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smtClean="0"/>
              <a:t>X=5373.0</a:t>
            </a:r>
            <a:endParaRPr lang="de-DE" sz="105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91680" y="234888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0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Richard</dc:creator>
  <cp:lastModifiedBy>Fischer, Richard</cp:lastModifiedBy>
  <cp:revision>1</cp:revision>
  <dcterms:created xsi:type="dcterms:W3CDTF">2015-07-16T12:36:59Z</dcterms:created>
  <dcterms:modified xsi:type="dcterms:W3CDTF">2015-07-16T12:44:01Z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387991201</vt:i4>
  </property>
  <property fmtid="{D5CDD505-2E9C-101B-9397-08002B2CF9AE}" pid="3" name="_NewReviewCycle">
    <vt:lpwstr/>
  </property>
  <property fmtid="{D5CDD505-2E9C-101B-9397-08002B2CF9AE}" pid="4" name="_EmailSubject">
    <vt:lpwstr>A380-PS Sections nodal coordinates</vt:lpwstr>
  </property>
  <property fmtid="{D5CDD505-2E9C-101B-9397-08002B2CF9AE}" pid="5" name="_AuthorEmail">
    <vt:lpwstr>richard.fischer@airbus.com</vt:lpwstr>
  </property>
  <property fmtid="{D5CDD505-2E9C-101B-9397-08002B2CF9AE}" pid="6" name="_AuthorEmailDisplayName">
    <vt:lpwstr>Fischer, Richard</vt:lpwstr>
  </property>
</Properties>
</file>