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434" y="-10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224183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Image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age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Text"/>
          <p:cNvSpPr txBox="1"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Image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ohnny Appleseed"/>
          <p:cNvSpPr txBox="1"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Image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Image" descr="Image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6172" t="129" r="6044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67" name="Line"/>
          <p:cNvSpPr>
            <a:spLocks noGrp="1"/>
          </p:cNvSpPr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8" name="Af-twin devops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defTabSz="268731">
              <a:defRPr sz="7820"/>
            </a:pPr>
            <a:r>
              <a:rPr sz="4400" dirty="0" err="1"/>
              <a:t>Af</a:t>
            </a:r>
            <a:r>
              <a:rPr sz="4400" dirty="0"/>
              <a:t>-twin </a:t>
            </a:r>
            <a:r>
              <a:rPr sz="4400" dirty="0" err="1"/>
              <a:t>devops</a:t>
            </a:r>
            <a:endParaRPr sz="4400" dirty="0"/>
          </a:p>
          <a:p>
            <a:pPr defTabSz="268731">
              <a:defRPr sz="7820"/>
            </a:pPr>
            <a:r>
              <a:rPr sz="4400" dirty="0" err="1"/>
              <a:t>Mylyn</a:t>
            </a:r>
            <a:r>
              <a:rPr sz="4400" dirty="0"/>
              <a:t> Integrated task management</a:t>
            </a:r>
          </a:p>
        </p:txBody>
      </p:sp>
      <p:sp>
        <p:nvSpPr>
          <p:cNvPr id="169" name="Murat artim, escsa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Murat artim, escsa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Mylyn Integrated task managemen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Mylyn Integrated task management</a:t>
            </a:r>
          </a:p>
        </p:txBody>
      </p:sp>
      <p:sp>
        <p:nvSpPr>
          <p:cNvPr id="172" name="Install jdk from pc servi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sz="2800" dirty="0"/>
              <a:t>Install </a:t>
            </a:r>
            <a:r>
              <a:rPr sz="2800" dirty="0" err="1"/>
              <a:t>jdk</a:t>
            </a:r>
            <a:r>
              <a:rPr sz="2800" dirty="0"/>
              <a:t> from pc services</a:t>
            </a:r>
          </a:p>
        </p:txBody>
      </p:sp>
      <p:sp>
        <p:nvSpPr>
          <p:cNvPr id="173" name="In order to integrate Eclipse IDE Mylyn task management with GitHub, we have to install PC Services JDK and set Eclipse to run with it.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86715" indent="-386715" defTabSz="508254">
              <a:spcBef>
                <a:spcPts val="2400"/>
              </a:spcBef>
              <a:defRPr sz="2436"/>
            </a:pPr>
            <a:r>
              <a:t>In order to integrate Eclipse IDE Mylyn task management with GitHub, we have to install PC Services JDK and set Eclipse to run with it.</a:t>
            </a:r>
          </a:p>
          <a:p>
            <a:pPr marL="386715" indent="-386715" defTabSz="508254">
              <a:spcBef>
                <a:spcPts val="2400"/>
              </a:spcBef>
              <a:defRPr sz="2436"/>
            </a:pPr>
            <a:r>
              <a:t>First, install the latest available JDK (8.0.66) from PC Services (see figure 1).</a:t>
            </a:r>
          </a:p>
          <a:p>
            <a:pPr marL="386715" indent="-386715" defTabSz="508254">
              <a:spcBef>
                <a:spcPts val="2400"/>
              </a:spcBef>
              <a:defRPr sz="2436"/>
            </a:pPr>
            <a:r>
              <a:t>Then open the ‘eclipse.ini’ file under you eclipse installation folder (see figure 2)</a:t>
            </a:r>
          </a:p>
          <a:p>
            <a:pPr marL="386715" indent="-386715" defTabSz="508254">
              <a:spcBef>
                <a:spcPts val="2400"/>
              </a:spcBef>
              <a:defRPr sz="2436"/>
            </a:pPr>
            <a:r>
              <a:t>If exists, remove the 2 lines pointing to a JDK that eclipse should run (see figure 3). Now, eclipse will run with the officially installed PC Services JDK. </a:t>
            </a:r>
          </a:p>
        </p:txBody>
      </p:sp>
      <p:pic>
        <p:nvPicPr>
          <p:cNvPr id="174" name="psServices.png" descr="psServices.png"/>
          <p:cNvPicPr>
            <a:picLocks noChangeAspect="1"/>
          </p:cNvPicPr>
          <p:nvPr/>
        </p:nvPicPr>
        <p:blipFill>
          <a:blip r:embed="rId2">
            <a:extLst/>
          </a:blip>
          <a:srcRect l="36603" t="15843" r="19799" b="22355"/>
          <a:stretch>
            <a:fillRect/>
          </a:stretch>
        </p:blipFill>
        <p:spPr>
          <a:xfrm>
            <a:off x="7861101" y="1568980"/>
            <a:ext cx="3988137" cy="2525651"/>
          </a:xfrm>
          <a:prstGeom prst="rect">
            <a:avLst/>
          </a:prstGeom>
          <a:ln w="38100">
            <a:solidFill>
              <a:srgbClr val="FFFFFF"/>
            </a:solidFill>
            <a:miter lim="400000"/>
          </a:ln>
        </p:spPr>
      </p:pic>
      <p:pic>
        <p:nvPicPr>
          <p:cNvPr id="175" name="eclipseIni_1.png" descr="eclipseIni_1.png"/>
          <p:cNvPicPr>
            <a:picLocks noChangeAspect="1"/>
          </p:cNvPicPr>
          <p:nvPr/>
        </p:nvPicPr>
        <p:blipFill>
          <a:blip r:embed="rId3">
            <a:extLst/>
          </a:blip>
          <a:srcRect r="62988"/>
          <a:stretch>
            <a:fillRect/>
          </a:stretch>
        </p:blipFill>
        <p:spPr>
          <a:xfrm>
            <a:off x="8923139" y="4399054"/>
            <a:ext cx="1864133" cy="26386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eclipseIni_2.png" descr="eclipseIni_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12000" y="7323188"/>
            <a:ext cx="5486401" cy="2030682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1"/>
          <p:cNvSpPr/>
          <p:nvPr/>
        </p:nvSpPr>
        <p:spPr>
          <a:xfrm>
            <a:off x="11576176" y="1205969"/>
            <a:ext cx="673435" cy="631659"/>
          </a:xfrm>
          <a:prstGeom prst="roundRect">
            <a:avLst>
              <a:gd name="adj" fmla="val 16988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1</a:t>
            </a:r>
          </a:p>
        </p:txBody>
      </p:sp>
      <p:sp>
        <p:nvSpPr>
          <p:cNvPr id="178" name="2"/>
          <p:cNvSpPr/>
          <p:nvPr/>
        </p:nvSpPr>
        <p:spPr>
          <a:xfrm>
            <a:off x="10543720" y="4165231"/>
            <a:ext cx="673435" cy="631659"/>
          </a:xfrm>
          <a:prstGeom prst="roundRect">
            <a:avLst>
              <a:gd name="adj" fmla="val 16988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2</a:t>
            </a:r>
          </a:p>
        </p:txBody>
      </p:sp>
      <p:sp>
        <p:nvSpPr>
          <p:cNvPr id="179" name="3"/>
          <p:cNvSpPr/>
          <p:nvPr/>
        </p:nvSpPr>
        <p:spPr>
          <a:xfrm>
            <a:off x="12251927" y="6882431"/>
            <a:ext cx="673435" cy="631659"/>
          </a:xfrm>
          <a:prstGeom prst="roundRect">
            <a:avLst>
              <a:gd name="adj" fmla="val 16988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3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Mylyn Integrated task managemen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Mylyn Integrated task management</a:t>
            </a:r>
          </a:p>
        </p:txBody>
      </p:sp>
      <p:sp>
        <p:nvSpPr>
          <p:cNvPr id="182" name="Install GitHub mylyn connector to eclipse"/>
          <p:cNvSpPr txBox="1">
            <a:spLocks noGrp="1"/>
          </p:cNvSpPr>
          <p:nvPr>
            <p:ph type="title"/>
          </p:nvPr>
        </p:nvSpPr>
        <p:spPr>
          <a:xfrm>
            <a:off x="406399" y="1536700"/>
            <a:ext cx="6816081" cy="1167513"/>
          </a:xfrm>
          <a:prstGeom prst="rect">
            <a:avLst/>
          </a:prstGeom>
        </p:spPr>
        <p:txBody>
          <a:bodyPr>
            <a:normAutofit/>
          </a:bodyPr>
          <a:lstStyle>
            <a:lvl1pPr defTabSz="408940">
              <a:spcBef>
                <a:spcPts val="1900"/>
              </a:spcBef>
              <a:defRPr sz="4200"/>
            </a:lvl1pPr>
          </a:lstStyle>
          <a:p>
            <a:r>
              <a:rPr sz="2800" dirty="0"/>
              <a:t>Install GitHub </a:t>
            </a:r>
            <a:r>
              <a:rPr sz="2800" dirty="0" err="1"/>
              <a:t>mylyn</a:t>
            </a:r>
            <a:r>
              <a:rPr sz="2800" dirty="0"/>
              <a:t> connector </a:t>
            </a:r>
            <a:r>
              <a:rPr lang="de-DE" sz="2800" dirty="0" smtClean="0"/>
              <a:t/>
            </a:r>
            <a:br>
              <a:rPr lang="de-DE" sz="2800" dirty="0" smtClean="0"/>
            </a:br>
            <a:r>
              <a:rPr sz="2800" dirty="0" smtClean="0"/>
              <a:t>to </a:t>
            </a:r>
            <a:r>
              <a:rPr sz="2800" dirty="0"/>
              <a:t>eclipse</a:t>
            </a:r>
          </a:p>
        </p:txBody>
      </p:sp>
      <p:sp>
        <p:nvSpPr>
          <p:cNvPr id="183" name="We will have to install the “GitHub Mylyn Connector” plugin to Eclipse. The plugin is not available through the marketplace therefore we have to do it the manual way.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64489" indent="-364489" defTabSz="479044">
              <a:spcBef>
                <a:spcPts val="2200"/>
              </a:spcBef>
              <a:defRPr sz="2296"/>
            </a:pPr>
            <a:r>
              <a:t>We will have to install the “GitHub Mylyn Connector” plugin to Eclipse. The plugin is not available through the marketplace therefore we have to do it the manual way.</a:t>
            </a:r>
          </a:p>
          <a:p>
            <a:pPr marL="364489" indent="-364489" defTabSz="479044">
              <a:spcBef>
                <a:spcPts val="2200"/>
              </a:spcBef>
              <a:defRPr sz="2296"/>
            </a:pPr>
            <a:r>
              <a:t>Go to Help -&gt; Install New Software (see figure 1). Click Add button in Install screen (see figure 2).</a:t>
            </a:r>
          </a:p>
          <a:p>
            <a:pPr marL="364489" indent="-364489" defTabSz="479044">
              <a:spcBef>
                <a:spcPts val="2200"/>
              </a:spcBef>
              <a:defRPr sz="2296"/>
            </a:pPr>
            <a:r>
              <a:t>Fill the name and location as shown in figure 3, and click Add.</a:t>
            </a:r>
          </a:p>
          <a:p>
            <a:pPr marL="364489" indent="-364489" defTabSz="479044">
              <a:spcBef>
                <a:spcPts val="2200"/>
              </a:spcBef>
              <a:defRPr sz="2296"/>
            </a:pPr>
            <a:r>
              <a:t>After the repository is checked out, you will see a list of items to install. Click the Collaboration item which is the root element (see figure 4). </a:t>
            </a:r>
          </a:p>
        </p:txBody>
      </p:sp>
      <p:pic>
        <p:nvPicPr>
          <p:cNvPr id="184" name="install_1.png" descr="install_1.png"/>
          <p:cNvPicPr>
            <a:picLocks noChangeAspect="1"/>
          </p:cNvPicPr>
          <p:nvPr/>
        </p:nvPicPr>
        <p:blipFill>
          <a:blip r:embed="rId2">
            <a:extLst/>
          </a:blip>
          <a:srcRect l="36117"/>
          <a:stretch>
            <a:fillRect/>
          </a:stretch>
        </p:blipFill>
        <p:spPr>
          <a:xfrm>
            <a:off x="8653660" y="1471309"/>
            <a:ext cx="2403194" cy="2234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install_2.png" descr="install_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14267" y="3955958"/>
            <a:ext cx="4281866" cy="1632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install_3.png" descr="install_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08405" y="5838690"/>
            <a:ext cx="4493590" cy="1729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install_4.png" descr="install_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91785" y="7818645"/>
            <a:ext cx="5726830" cy="1570753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1"/>
          <p:cNvSpPr/>
          <p:nvPr/>
        </p:nvSpPr>
        <p:spPr>
          <a:xfrm>
            <a:off x="10753051" y="1094104"/>
            <a:ext cx="673435" cy="631659"/>
          </a:xfrm>
          <a:prstGeom prst="roundRect">
            <a:avLst>
              <a:gd name="adj" fmla="val 16988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1</a:t>
            </a:r>
          </a:p>
        </p:txBody>
      </p:sp>
      <p:sp>
        <p:nvSpPr>
          <p:cNvPr id="189" name="2"/>
          <p:cNvSpPr/>
          <p:nvPr/>
        </p:nvSpPr>
        <p:spPr>
          <a:xfrm>
            <a:off x="11602729" y="3586839"/>
            <a:ext cx="673435" cy="631659"/>
          </a:xfrm>
          <a:prstGeom prst="roundRect">
            <a:avLst>
              <a:gd name="adj" fmla="val 16988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2</a:t>
            </a:r>
          </a:p>
        </p:txBody>
      </p:sp>
      <p:sp>
        <p:nvSpPr>
          <p:cNvPr id="190" name="3"/>
          <p:cNvSpPr/>
          <p:nvPr/>
        </p:nvSpPr>
        <p:spPr>
          <a:xfrm>
            <a:off x="11762044" y="5604825"/>
            <a:ext cx="673435" cy="631659"/>
          </a:xfrm>
          <a:prstGeom prst="roundRect">
            <a:avLst>
              <a:gd name="adj" fmla="val 16988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3</a:t>
            </a:r>
          </a:p>
        </p:txBody>
      </p:sp>
      <p:sp>
        <p:nvSpPr>
          <p:cNvPr id="191" name="4"/>
          <p:cNvSpPr/>
          <p:nvPr/>
        </p:nvSpPr>
        <p:spPr>
          <a:xfrm>
            <a:off x="12275391" y="7516602"/>
            <a:ext cx="673435" cy="631659"/>
          </a:xfrm>
          <a:prstGeom prst="roundRect">
            <a:avLst>
              <a:gd name="adj" fmla="val 16988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4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Mylyn Integrated task managemen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Mylyn Integrated task management</a:t>
            </a:r>
          </a:p>
        </p:txBody>
      </p:sp>
      <p:sp>
        <p:nvSpPr>
          <p:cNvPr id="194" name="Add task repositories from GitHub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1167513"/>
          </a:xfrm>
          <a:prstGeom prst="rect">
            <a:avLst/>
          </a:prstGeom>
        </p:spPr>
        <p:txBody>
          <a:bodyPr>
            <a:normAutofit/>
          </a:bodyPr>
          <a:lstStyle>
            <a:lvl1pPr defTabSz="408940">
              <a:spcBef>
                <a:spcPts val="1900"/>
              </a:spcBef>
              <a:defRPr sz="4200"/>
            </a:lvl1pPr>
          </a:lstStyle>
          <a:p>
            <a:r>
              <a:rPr sz="2800" dirty="0"/>
              <a:t>Add task repositories from GitHub</a:t>
            </a:r>
          </a:p>
        </p:txBody>
      </p:sp>
      <p:sp>
        <p:nvSpPr>
          <p:cNvPr id="195" name="After the connector plugin installation is complete and Eclipse is restarted, we will add the task repositories from AF-Twin GitHub repos.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37820" indent="-337820" defTabSz="443991">
              <a:spcBef>
                <a:spcPts val="2100"/>
              </a:spcBef>
              <a:defRPr sz="2128"/>
            </a:pPr>
            <a:r>
              <a:t>After the connector plugin installation is complete and Eclipse is restarted, we will add the task repositories from AF-Twin GitHub repos.</a:t>
            </a:r>
          </a:p>
          <a:p>
            <a:pPr marL="337820" indent="-337820" defTabSz="443991">
              <a:spcBef>
                <a:spcPts val="2100"/>
              </a:spcBef>
              <a:defRPr sz="2128"/>
            </a:pPr>
            <a:r>
              <a:t>Go the Task List View (figure 1.1), click the drop-down button (figure 1.2) and select “Show Task Repositories View” (figure 1.3).</a:t>
            </a:r>
          </a:p>
          <a:p>
            <a:pPr marL="337820" indent="-337820" defTabSz="443991">
              <a:spcBef>
                <a:spcPts val="2100"/>
              </a:spcBef>
              <a:defRPr sz="2128"/>
            </a:pPr>
            <a:r>
              <a:t>In the Task Repositories view, right-click and select “Add Task Repository” (figure 2). Then double-click “GitHub Issues” (figure 3).</a:t>
            </a:r>
          </a:p>
          <a:p>
            <a:pPr marL="337820" indent="-337820" defTabSz="443991">
              <a:spcBef>
                <a:spcPts val="2100"/>
              </a:spcBef>
              <a:defRPr sz="2128"/>
            </a:pPr>
            <a:r>
              <a:t>Now fill the server, label, user id and password fields as shown in figure 4. Click Validate, and when validated click Finish. Repeat this for all AF-Twin GitHub repositories. </a:t>
            </a:r>
          </a:p>
        </p:txBody>
      </p:sp>
      <p:pic>
        <p:nvPicPr>
          <p:cNvPr id="196" name="createRepo_1.png" descr="createRepo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43133" y="1405874"/>
            <a:ext cx="2224134" cy="1752488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</p:pic>
      <p:pic>
        <p:nvPicPr>
          <p:cNvPr id="197" name="createRepo_2.png" descr="createRepo_2.png"/>
          <p:cNvPicPr>
            <a:picLocks noChangeAspect="1"/>
          </p:cNvPicPr>
          <p:nvPr/>
        </p:nvPicPr>
        <p:blipFill>
          <a:blip r:embed="rId3">
            <a:extLst/>
          </a:blip>
          <a:srcRect l="13176" t="9095" b="13565"/>
          <a:stretch>
            <a:fillRect/>
          </a:stretch>
        </p:blipFill>
        <p:spPr>
          <a:xfrm>
            <a:off x="7969448" y="3331841"/>
            <a:ext cx="3771427" cy="1141964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</p:pic>
      <p:pic>
        <p:nvPicPr>
          <p:cNvPr id="198" name="createRepo_3.png" descr="createRepo_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18902" y="4634430"/>
            <a:ext cx="2472596" cy="1951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createRepo_4.png" descr="createRepo_4.png"/>
          <p:cNvPicPr>
            <a:picLocks noChangeAspect="1"/>
          </p:cNvPicPr>
          <p:nvPr/>
        </p:nvPicPr>
        <p:blipFill>
          <a:blip r:embed="rId5">
            <a:extLst/>
          </a:blip>
          <a:srcRect r="44332"/>
          <a:stretch>
            <a:fillRect/>
          </a:stretch>
        </p:blipFill>
        <p:spPr>
          <a:xfrm>
            <a:off x="8052792" y="6733855"/>
            <a:ext cx="3604759" cy="2847656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1"/>
          <p:cNvSpPr/>
          <p:nvPr/>
        </p:nvSpPr>
        <p:spPr>
          <a:xfrm>
            <a:off x="8150911" y="1072183"/>
            <a:ext cx="673435" cy="631659"/>
          </a:xfrm>
          <a:prstGeom prst="roundRect">
            <a:avLst>
              <a:gd name="adj" fmla="val 16988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1</a:t>
            </a:r>
          </a:p>
        </p:txBody>
      </p:sp>
      <p:sp>
        <p:nvSpPr>
          <p:cNvPr id="201" name="2"/>
          <p:cNvSpPr/>
          <p:nvPr/>
        </p:nvSpPr>
        <p:spPr>
          <a:xfrm>
            <a:off x="7472486" y="2871988"/>
            <a:ext cx="673435" cy="631659"/>
          </a:xfrm>
          <a:prstGeom prst="roundRect">
            <a:avLst>
              <a:gd name="adj" fmla="val 16988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2</a:t>
            </a:r>
          </a:p>
        </p:txBody>
      </p:sp>
      <p:sp>
        <p:nvSpPr>
          <p:cNvPr id="202" name="3"/>
          <p:cNvSpPr/>
          <p:nvPr/>
        </p:nvSpPr>
        <p:spPr>
          <a:xfrm>
            <a:off x="10720736" y="4522871"/>
            <a:ext cx="673435" cy="631658"/>
          </a:xfrm>
          <a:prstGeom prst="roundRect">
            <a:avLst>
              <a:gd name="adj" fmla="val 16988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3</a:t>
            </a:r>
          </a:p>
        </p:txBody>
      </p:sp>
      <p:sp>
        <p:nvSpPr>
          <p:cNvPr id="203" name="4"/>
          <p:cNvSpPr/>
          <p:nvPr/>
        </p:nvSpPr>
        <p:spPr>
          <a:xfrm>
            <a:off x="11251785" y="6368060"/>
            <a:ext cx="673435" cy="631659"/>
          </a:xfrm>
          <a:prstGeom prst="roundRect">
            <a:avLst>
              <a:gd name="adj" fmla="val 16988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4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Mylyn Integrated task managemen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Mylyn Integrated task management</a:t>
            </a:r>
          </a:p>
        </p:txBody>
      </p:sp>
      <p:sp>
        <p:nvSpPr>
          <p:cNvPr id="206" name="Mylyn Task managemen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1167513"/>
          </a:xfrm>
          <a:prstGeom prst="rect">
            <a:avLst/>
          </a:prstGeom>
        </p:spPr>
        <p:txBody>
          <a:bodyPr>
            <a:normAutofit/>
          </a:bodyPr>
          <a:lstStyle>
            <a:lvl1pPr defTabSz="572516">
              <a:spcBef>
                <a:spcPts val="2700"/>
              </a:spcBef>
              <a:defRPr sz="5880"/>
            </a:lvl1pPr>
          </a:lstStyle>
          <a:p>
            <a:r>
              <a:rPr sz="2800" dirty="0" err="1"/>
              <a:t>Mylyn</a:t>
            </a:r>
            <a:r>
              <a:rPr sz="2800" dirty="0"/>
              <a:t> Task management</a:t>
            </a:r>
          </a:p>
        </p:txBody>
      </p:sp>
      <p:sp>
        <p:nvSpPr>
          <p:cNvPr id="207" name="After all task repositories are added, now we can start using Mylyn task management in Eclipse. Everything we do related to task management will be in sync with GitHub repos.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37820" indent="-337820" defTabSz="443991">
              <a:spcBef>
                <a:spcPts val="2100"/>
              </a:spcBef>
              <a:defRPr sz="2128"/>
            </a:pPr>
            <a:r>
              <a:t>After all task repositories are added, now we can start using Mylyn task management in Eclipse. Everything we do related to task management will be in sync with GitHub repos.</a:t>
            </a:r>
          </a:p>
          <a:p>
            <a:pPr marL="337820" indent="-337820" defTabSz="443991">
              <a:spcBef>
                <a:spcPts val="2100"/>
              </a:spcBef>
              <a:defRPr sz="2128"/>
            </a:pPr>
            <a:r>
              <a:t>First, create categories for each project (see figure 1.1).</a:t>
            </a:r>
          </a:p>
          <a:p>
            <a:pPr marL="337820" indent="-337820" defTabSz="443991">
              <a:spcBef>
                <a:spcPts val="2100"/>
              </a:spcBef>
              <a:defRPr sz="2128"/>
            </a:pPr>
            <a:r>
              <a:t>Query/get tasks from GitHub repositories and add them to created categories (figure 1.2).</a:t>
            </a:r>
          </a:p>
          <a:p>
            <a:pPr marL="337820" indent="-337820" defTabSz="443991">
              <a:spcBef>
                <a:spcPts val="2100"/>
              </a:spcBef>
              <a:defRPr sz="2128"/>
            </a:pPr>
            <a:r>
              <a:t>Create new tasks in selected GitHub repositories (don’t forget to add them to a category during creation).</a:t>
            </a:r>
          </a:p>
          <a:p>
            <a:pPr marL="337820" indent="-337820" defTabSz="443991">
              <a:spcBef>
                <a:spcPts val="2100"/>
              </a:spcBef>
              <a:defRPr sz="2128"/>
            </a:pPr>
            <a:r>
              <a:t>Synchronize tasks with GitHub repositories.</a:t>
            </a:r>
          </a:p>
        </p:txBody>
      </p:sp>
      <p:pic>
        <p:nvPicPr>
          <p:cNvPr id="208" name="createRepo_1.png" descr="createRepo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43133" y="1405874"/>
            <a:ext cx="2224133" cy="1752488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</p:pic>
      <p:pic>
        <p:nvPicPr>
          <p:cNvPr id="209" name="createRepo_2.png" descr="createRepo_2.png"/>
          <p:cNvPicPr>
            <a:picLocks noChangeAspect="1"/>
          </p:cNvPicPr>
          <p:nvPr/>
        </p:nvPicPr>
        <p:blipFill>
          <a:blip r:embed="rId3">
            <a:extLst/>
          </a:blip>
          <a:srcRect l="13176" t="9095" b="13565"/>
          <a:stretch>
            <a:fillRect/>
          </a:stretch>
        </p:blipFill>
        <p:spPr>
          <a:xfrm>
            <a:off x="7969448" y="3331841"/>
            <a:ext cx="3771427" cy="1141964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</p:pic>
      <p:pic>
        <p:nvPicPr>
          <p:cNvPr id="210" name="createRepo_3.png" descr="createRepo_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18902" y="4634430"/>
            <a:ext cx="2472596" cy="1951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createRepo_4.png" descr="createRepo_4.png"/>
          <p:cNvPicPr>
            <a:picLocks noChangeAspect="1"/>
          </p:cNvPicPr>
          <p:nvPr/>
        </p:nvPicPr>
        <p:blipFill>
          <a:blip r:embed="rId5">
            <a:extLst/>
          </a:blip>
          <a:srcRect r="44332"/>
          <a:stretch>
            <a:fillRect/>
          </a:stretch>
        </p:blipFill>
        <p:spPr>
          <a:xfrm>
            <a:off x="8052792" y="6733855"/>
            <a:ext cx="3604759" cy="2847657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1"/>
          <p:cNvSpPr/>
          <p:nvPr/>
        </p:nvSpPr>
        <p:spPr>
          <a:xfrm>
            <a:off x="8150911" y="1072183"/>
            <a:ext cx="673435" cy="631659"/>
          </a:xfrm>
          <a:prstGeom prst="roundRect">
            <a:avLst>
              <a:gd name="adj" fmla="val 16988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1</a:t>
            </a:r>
          </a:p>
        </p:txBody>
      </p:sp>
      <p:sp>
        <p:nvSpPr>
          <p:cNvPr id="213" name="2"/>
          <p:cNvSpPr/>
          <p:nvPr/>
        </p:nvSpPr>
        <p:spPr>
          <a:xfrm>
            <a:off x="7472486" y="2871988"/>
            <a:ext cx="673435" cy="631658"/>
          </a:xfrm>
          <a:prstGeom prst="roundRect">
            <a:avLst>
              <a:gd name="adj" fmla="val 16988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2</a:t>
            </a:r>
          </a:p>
        </p:txBody>
      </p:sp>
      <p:sp>
        <p:nvSpPr>
          <p:cNvPr id="214" name="3"/>
          <p:cNvSpPr/>
          <p:nvPr/>
        </p:nvSpPr>
        <p:spPr>
          <a:xfrm>
            <a:off x="10720736" y="4522871"/>
            <a:ext cx="673435" cy="631659"/>
          </a:xfrm>
          <a:prstGeom prst="roundRect">
            <a:avLst>
              <a:gd name="adj" fmla="val 16988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3</a:t>
            </a:r>
          </a:p>
        </p:txBody>
      </p:sp>
      <p:sp>
        <p:nvSpPr>
          <p:cNvPr id="215" name="4"/>
          <p:cNvSpPr/>
          <p:nvPr/>
        </p:nvSpPr>
        <p:spPr>
          <a:xfrm>
            <a:off x="11251785" y="6368060"/>
            <a:ext cx="673435" cy="631659"/>
          </a:xfrm>
          <a:prstGeom prst="roundRect">
            <a:avLst>
              <a:gd name="adj" fmla="val 16988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4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Microsoft Office PowerPoint</Application>
  <PresentationFormat>Custom</PresentationFormat>
  <Paragraphs>43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New_Template7</vt:lpstr>
      <vt:lpstr>Af-twin devops Mylyn Integrated task management</vt:lpstr>
      <vt:lpstr>Install jdk from pc services</vt:lpstr>
      <vt:lpstr>Install GitHub mylyn connector  to eclipse</vt:lpstr>
      <vt:lpstr>Add task repositories from GitHub</vt:lpstr>
      <vt:lpstr>Mylyn Task management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Af-twin devops Mylyn Integrated task management</dc:title>
  <cp:lastModifiedBy>ARTIM, Murat</cp:lastModifiedBy>
  <cp:revision>1</cp:revision>
  <dcterms:modified xsi:type="dcterms:W3CDTF">2018-08-07T09:47:44Z</dcterms:modified>
</cp:coreProperties>
</file>