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DM Sans Medium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  <p:embeddedFont>
      <p:font typeface="DM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bold.fntdata"/><Relationship Id="rId22" Type="http://schemas.openxmlformats.org/officeDocument/2006/relationships/font" Target="fonts/DMSansMedium-boldItalic.fntdata"/><Relationship Id="rId21" Type="http://schemas.openxmlformats.org/officeDocument/2006/relationships/font" Target="fonts/DMSansMedium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28" Type="http://schemas.openxmlformats.org/officeDocument/2006/relationships/font" Target="fonts/DMSans-bold.fntdata"/><Relationship Id="rId27" Type="http://schemas.openxmlformats.org/officeDocument/2006/relationships/font" Target="fonts/DM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DMSans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876fba1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876fba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876fba1ec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876fba1ec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876fba1ec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876fba1ec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876fba1ec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876fba1ec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876fba1e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876fba1e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876fba1ec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876fba1ec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876fba1ec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876fba1ec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876fba1ec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876fba1ec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876fba1ec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876fba1ec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4876fba1ec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4876fba1ec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4876fba1ec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4876fba1ec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876fba1ec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876fba1ec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876fba1ec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876fba1ec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196951" y="4737750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0"/>
              <a:buNone/>
              <a:defRPr sz="675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2" type="subTitle"/>
          </p:nvPr>
        </p:nvSpPr>
        <p:spPr>
          <a:xfrm>
            <a:off x="196950" y="2171250"/>
            <a:ext cx="3986700" cy="5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50"/>
              <a:buFont typeface="DM Sans Medium"/>
              <a:buNone/>
              <a:defRPr sz="185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3"/>
          <p:cNvSpPr/>
          <p:nvPr>
            <p:ph idx="3" type="pic"/>
          </p:nvPr>
        </p:nvSpPr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36" name="Google Shape;136;p23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number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511953" y="5885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4"/>
          <p:cNvSpPr txBox="1"/>
          <p:nvPr>
            <p:ph idx="2" type="title"/>
          </p:nvPr>
        </p:nvSpPr>
        <p:spPr>
          <a:xfrm>
            <a:off x="511953" y="14303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1" name="Google Shape;141;p24"/>
          <p:cNvSpPr txBox="1"/>
          <p:nvPr>
            <p:ph idx="3" type="title"/>
          </p:nvPr>
        </p:nvSpPr>
        <p:spPr>
          <a:xfrm>
            <a:off x="511953" y="22721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4"/>
          <p:cNvSpPr txBox="1"/>
          <p:nvPr>
            <p:ph idx="4" type="title"/>
          </p:nvPr>
        </p:nvSpPr>
        <p:spPr>
          <a:xfrm>
            <a:off x="511953" y="31139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24"/>
          <p:cNvSpPr txBox="1"/>
          <p:nvPr>
            <p:ph idx="5" type="title"/>
          </p:nvPr>
        </p:nvSpPr>
        <p:spPr>
          <a:xfrm>
            <a:off x="511953" y="3955799"/>
            <a:ext cx="7464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50"/>
              <a:buNone/>
              <a:defRPr sz="365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4"/>
          <p:cNvSpPr txBox="1"/>
          <p:nvPr>
            <p:ph idx="6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50"/>
              <a:buFont typeface="Merriweather"/>
              <a:buNone/>
              <a:defRPr sz="2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96951" y="196725"/>
            <a:ext cx="18591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AND_BODY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975300" y="1864050"/>
            <a:ext cx="7193400" cy="14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50"/>
              <a:buFont typeface="Merriweather"/>
              <a:buNone/>
              <a:defRPr sz="265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2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26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1" type="twoColTx">
  <p:cSld name="TITLE_AND_TWO_COLUMN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7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2">
  <p:cSld name="TITLE_AND_TWO_COLUMNS_1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5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8"/>
          <p:cNvSpPr/>
          <p:nvPr>
            <p:ph idx="2" type="pic"/>
          </p:nvPr>
        </p:nvSpPr>
        <p:spPr>
          <a:xfrm>
            <a:off x="3726325" y="669925"/>
            <a:ext cx="5220900" cy="4276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8" name="Google Shape;168;p28"/>
          <p:cNvSpPr txBox="1"/>
          <p:nvPr>
            <p:ph idx="3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28"/>
          <p:cNvSpPr txBox="1"/>
          <p:nvPr>
            <p:ph idx="4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8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chart">
  <p:cSld name="SECTION_TITLE_AND_DESCRIPTION">
    <p:bg>
      <p:bgPr>
        <a:solidFill>
          <a:schemeClr val="l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4305000" y="-125"/>
            <a:ext cx="4839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9"/>
          <p:cNvSpPr txBox="1"/>
          <p:nvPr>
            <p:ph type="title"/>
          </p:nvPr>
        </p:nvSpPr>
        <p:spPr>
          <a:xfrm>
            <a:off x="197375" y="1052750"/>
            <a:ext cx="3151800" cy="163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5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197375" y="268565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2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177" name="Google Shape;177;p29"/>
          <p:cNvSpPr txBox="1"/>
          <p:nvPr>
            <p:ph idx="3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 sz="800">
                <a:solidFill>
                  <a:schemeClr val="lt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 sz="800">
                <a:solidFill>
                  <a:schemeClr val="lt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APTION_ONLY"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030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2030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2" name="Google Shape;182;p30"/>
          <p:cNvSpPr txBox="1"/>
          <p:nvPr>
            <p:ph idx="3" type="body"/>
          </p:nvPr>
        </p:nvSpPr>
        <p:spPr>
          <a:xfrm>
            <a:off x="2030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3" name="Google Shape;183;p30"/>
          <p:cNvSpPr txBox="1"/>
          <p:nvPr>
            <p:ph idx="4" type="body"/>
          </p:nvPr>
        </p:nvSpPr>
        <p:spPr>
          <a:xfrm>
            <a:off x="2030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4" name="Google Shape;184;p30"/>
          <p:cNvSpPr txBox="1"/>
          <p:nvPr>
            <p:ph idx="5" type="body"/>
          </p:nvPr>
        </p:nvSpPr>
        <p:spPr>
          <a:xfrm>
            <a:off x="2030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5" name="Google Shape;185;p30"/>
          <p:cNvSpPr txBox="1"/>
          <p:nvPr>
            <p:ph idx="6" type="body"/>
          </p:nvPr>
        </p:nvSpPr>
        <p:spPr>
          <a:xfrm>
            <a:off x="2030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6" name="Google Shape;186;p30"/>
          <p:cNvSpPr txBox="1"/>
          <p:nvPr>
            <p:ph idx="7" type="body"/>
          </p:nvPr>
        </p:nvSpPr>
        <p:spPr>
          <a:xfrm>
            <a:off x="2030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7" name="Google Shape;187;p30"/>
          <p:cNvSpPr txBox="1"/>
          <p:nvPr>
            <p:ph idx="8" type="body"/>
          </p:nvPr>
        </p:nvSpPr>
        <p:spPr>
          <a:xfrm>
            <a:off x="2030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8" name="Google Shape;188;p30"/>
          <p:cNvSpPr txBox="1"/>
          <p:nvPr>
            <p:ph idx="9" type="body"/>
          </p:nvPr>
        </p:nvSpPr>
        <p:spPr>
          <a:xfrm>
            <a:off x="2030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89" name="Google Shape;189;p30"/>
          <p:cNvSpPr txBox="1"/>
          <p:nvPr>
            <p:ph idx="13" type="body"/>
          </p:nvPr>
        </p:nvSpPr>
        <p:spPr>
          <a:xfrm>
            <a:off x="32496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4" type="body"/>
          </p:nvPr>
        </p:nvSpPr>
        <p:spPr>
          <a:xfrm>
            <a:off x="32496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1" name="Google Shape;191;p30"/>
          <p:cNvSpPr txBox="1"/>
          <p:nvPr>
            <p:ph idx="15" type="body"/>
          </p:nvPr>
        </p:nvSpPr>
        <p:spPr>
          <a:xfrm>
            <a:off x="32496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2" name="Google Shape;192;p30"/>
          <p:cNvSpPr txBox="1"/>
          <p:nvPr>
            <p:ph idx="16" type="body"/>
          </p:nvPr>
        </p:nvSpPr>
        <p:spPr>
          <a:xfrm>
            <a:off x="32496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3" name="Google Shape;193;p30"/>
          <p:cNvSpPr txBox="1"/>
          <p:nvPr>
            <p:ph idx="17" type="body"/>
          </p:nvPr>
        </p:nvSpPr>
        <p:spPr>
          <a:xfrm>
            <a:off x="32496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4" name="Google Shape;194;p30"/>
          <p:cNvSpPr txBox="1"/>
          <p:nvPr>
            <p:ph idx="18" type="body"/>
          </p:nvPr>
        </p:nvSpPr>
        <p:spPr>
          <a:xfrm>
            <a:off x="32496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5" name="Google Shape;195;p30"/>
          <p:cNvSpPr txBox="1"/>
          <p:nvPr>
            <p:ph idx="19" type="body"/>
          </p:nvPr>
        </p:nvSpPr>
        <p:spPr>
          <a:xfrm>
            <a:off x="32496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0" type="body"/>
          </p:nvPr>
        </p:nvSpPr>
        <p:spPr>
          <a:xfrm>
            <a:off x="32496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21" type="body"/>
          </p:nvPr>
        </p:nvSpPr>
        <p:spPr>
          <a:xfrm>
            <a:off x="32496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22" type="body"/>
          </p:nvPr>
        </p:nvSpPr>
        <p:spPr>
          <a:xfrm>
            <a:off x="6296200" y="8914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199" name="Google Shape;199;p30"/>
          <p:cNvSpPr txBox="1"/>
          <p:nvPr>
            <p:ph idx="23" type="body"/>
          </p:nvPr>
        </p:nvSpPr>
        <p:spPr>
          <a:xfrm>
            <a:off x="6296200" y="13204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4" type="body"/>
          </p:nvPr>
        </p:nvSpPr>
        <p:spPr>
          <a:xfrm>
            <a:off x="6296200" y="15886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25" type="body"/>
          </p:nvPr>
        </p:nvSpPr>
        <p:spPr>
          <a:xfrm>
            <a:off x="6296200" y="220655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26" type="body"/>
          </p:nvPr>
        </p:nvSpPr>
        <p:spPr>
          <a:xfrm>
            <a:off x="6296200" y="26355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27" type="body"/>
          </p:nvPr>
        </p:nvSpPr>
        <p:spPr>
          <a:xfrm>
            <a:off x="6296200" y="290375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28" type="body"/>
          </p:nvPr>
        </p:nvSpPr>
        <p:spPr>
          <a:xfrm>
            <a:off x="6296200" y="3433400"/>
            <a:ext cx="2644800" cy="42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9" type="body"/>
          </p:nvPr>
        </p:nvSpPr>
        <p:spPr>
          <a:xfrm>
            <a:off x="6296200" y="38624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3429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3429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3429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3429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3429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3429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●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3429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○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3429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DM Sans Medium"/>
              <a:buChar char="■"/>
              <a:defRPr sz="1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0" type="body"/>
          </p:nvPr>
        </p:nvSpPr>
        <p:spPr>
          <a:xfrm>
            <a:off x="6296200" y="4130600"/>
            <a:ext cx="2644800" cy="2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●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○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DM Sans Medium"/>
              <a:buChar char="■"/>
              <a:defRPr sz="8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31" type="body"/>
          </p:nvPr>
        </p:nvSpPr>
        <p:spPr>
          <a:xfrm>
            <a:off x="196951" y="196725"/>
            <a:ext cx="18606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08" name="Google Shape;208;p30"/>
          <p:cNvSpPr txBox="1"/>
          <p:nvPr>
            <p:ph idx="3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CUSTOM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1pPr>
            <a:lvl2pPr indent="-279400" lvl="1" marL="914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>
                <a:solidFill>
                  <a:schemeClr val="dk1"/>
                </a:solidFill>
              </a:defRPr>
            </a:lvl2pPr>
            <a:lvl3pPr indent="-279400" lvl="2" marL="1371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3pPr>
            <a:lvl4pPr indent="-279400" lvl="3" marL="1828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4pPr>
            <a:lvl5pPr indent="-279400" lvl="4" marL="22860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5pPr>
            <a:lvl6pPr indent="-279400" lvl="5" marL="27432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6pPr>
            <a:lvl7pPr indent="-279400" lvl="6" marL="32004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>
                <a:solidFill>
                  <a:schemeClr val="dk1"/>
                </a:solidFill>
              </a:defRPr>
            </a:lvl7pPr>
            <a:lvl8pPr indent="-279400" lvl="7" marL="36576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>
                <a:solidFill>
                  <a:schemeClr val="dk1"/>
                </a:solidFill>
              </a:defRPr>
            </a:lvl8pPr>
            <a:lvl9pPr indent="-279400" lvl="8" marL="411480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5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50"/>
              <a:buFont typeface="Merriweather"/>
              <a:buNone/>
              <a:defRPr b="1" sz="3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17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DM Sans"/>
              <a:buChar char="○"/>
              <a:defRPr sz="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●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○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DM Sans"/>
              <a:buChar char="■"/>
              <a:defRPr sz="1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24">
          <p15:clr>
            <a:srgbClr val="E46962"/>
          </p15:clr>
        </p15:guide>
        <p15:guide id="2" orient="horz" pos="124">
          <p15:clr>
            <a:srgbClr val="E46962"/>
          </p15:clr>
        </p15:guide>
        <p15:guide id="3" pos="5636">
          <p15:clr>
            <a:srgbClr val="E46962"/>
          </p15:clr>
        </p15:guide>
        <p15:guide id="4" orient="horz" pos="3116">
          <p15:clr>
            <a:srgbClr val="E46962"/>
          </p15:clr>
        </p15:guide>
        <p15:guide id="5" pos="1296">
          <p15:clr>
            <a:srgbClr val="E46962"/>
          </p15:clr>
        </p15:guide>
        <p15:guide id="6" pos="44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ctrTitle"/>
          </p:nvPr>
        </p:nvSpPr>
        <p:spPr>
          <a:xfrm>
            <a:off x="196950" y="223825"/>
            <a:ext cx="80118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Ironkagle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218" name="Google Shape;218;p32"/>
          <p:cNvSpPr txBox="1"/>
          <p:nvPr>
            <p:ph idx="2" type="subTitle"/>
          </p:nvPr>
        </p:nvSpPr>
        <p:spPr>
          <a:xfrm>
            <a:off x="196950" y="2171250"/>
            <a:ext cx="4023900" cy="16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Jan Fink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Joao Peseiro</a:t>
            </a:r>
            <a:endParaRPr/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Char char="-"/>
            </a:pPr>
            <a:r>
              <a:rPr lang="en"/>
              <a:t>Happy Manaloto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Blue and green wave pattern. " id="219" name="Google Shape;219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797" l="0" r="0" t="797"/>
          <a:stretch/>
        </p:blipFill>
        <p:spPr>
          <a:xfrm>
            <a:off x="4437578" y="2171250"/>
            <a:ext cx="4509600" cy="2775600"/>
          </a:xfrm>
          <a:prstGeom prst="round2DiagRect">
            <a:avLst>
              <a:gd fmla="val 16667" name="adj1"/>
              <a:gd fmla="val 0" name="adj2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1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2" name="Google Shape;362;p41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3" name="Google Shape;363;p41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4" name="Google Shape;364;p41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6" name="Google Shape;366;p41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8" name="Google Shape;368;p41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9" name="Google Shape;369;p41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70" name="Google Shape;370;p41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2"/>
          <p:cNvSpPr txBox="1"/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376" name="Google Shape;376;p42"/>
          <p:cNvSpPr txBox="1"/>
          <p:nvPr>
            <p:ph idx="1" type="body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did you find that is </a:t>
            </a:r>
            <a:r>
              <a:rPr lang="en"/>
              <a:t>interesting</a:t>
            </a:r>
            <a:r>
              <a:rPr lang="en"/>
              <a:t> about this project?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would you do differently now that you have done it?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Is there anything that </a:t>
            </a:r>
            <a:r>
              <a:rPr lang="en"/>
              <a:t>surprised</a:t>
            </a:r>
            <a:r>
              <a:rPr lang="en"/>
              <a:t> you?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42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4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5" name="Google Shape;385;p4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6" name="Google Shape;386;p4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7" name="Google Shape;387;p4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8" name="Google Shape;388;p4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89" name="Google Shape;389;p4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0" name="Google Shape;390;p4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1" name="Google Shape;391;p4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2" name="Google Shape;392;p4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93" name="Google Shape;393;p4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</a:t>
            </a:r>
            <a:endParaRPr/>
          </a:p>
        </p:txBody>
      </p:sp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will you take from this project?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do you want people to remember about this?</a:t>
            </a:r>
            <a:endParaRPr/>
          </a:p>
        </p:txBody>
      </p:sp>
      <p:sp>
        <p:nvSpPr>
          <p:cNvPr id="400" name="Google Shape;40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44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26" name="Google Shape;226;p33"/>
          <p:cNvSpPr txBox="1"/>
          <p:nvPr>
            <p:ph idx="2" type="body"/>
          </p:nvPr>
        </p:nvSpPr>
        <p:spPr>
          <a:xfrm>
            <a:off x="7087526" y="196725"/>
            <a:ext cx="19335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Ironkagle Presentation</a:t>
            </a:r>
            <a:endParaRPr/>
          </a:p>
        </p:txBody>
      </p:sp>
      <p:sp>
        <p:nvSpPr>
          <p:cNvPr id="227" name="Google Shape;227;p33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33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0" name="Google Shape;230;p33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1" name="Google Shape;231;p33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4" name="Google Shape;234;p33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5" name="Google Shape;235;p33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196951" y="196725"/>
            <a:ext cx="1860300" cy="20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8" name="Google Shape;248;p34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34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1" name="Google Shape;251;p34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2" name="Google Shape;252;p34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/>
          <p:nvPr>
            <p:ph type="title"/>
          </p:nvPr>
        </p:nvSpPr>
        <p:spPr>
          <a:xfrm>
            <a:off x="197375" y="118975"/>
            <a:ext cx="8175600" cy="7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58" name="Google Shape;258;p35"/>
          <p:cNvSpPr txBox="1"/>
          <p:nvPr>
            <p:ph idx="1" type="body"/>
          </p:nvPr>
        </p:nvSpPr>
        <p:spPr>
          <a:xfrm>
            <a:off x="249875" y="869575"/>
            <a:ext cx="81231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were you trying to accomplish in this project? To predict the sales based on given data of features to the best of our knowledge.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is your goal? </a:t>
            </a:r>
            <a:r>
              <a:rPr lang="en"/>
              <a:t>To enjoy by learning and complete the project.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What is the problem you are trying to solve? To predict the sales </a:t>
            </a:r>
            <a:r>
              <a:rPr lang="en"/>
              <a:t>based on given data of features.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35"/>
          <p:cNvSpPr txBox="1"/>
          <p:nvPr>
            <p:ph idx="5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6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7" name="Google Shape;267;p36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7"/>
          <p:cNvSpPr txBox="1"/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82" name="Google Shape;282;p37"/>
          <p:cNvSpPr txBox="1"/>
          <p:nvPr>
            <p:ph idx="1" type="body"/>
          </p:nvPr>
        </p:nvSpPr>
        <p:spPr>
          <a:xfrm>
            <a:off x="197375" y="869700"/>
            <a:ext cx="3365700" cy="3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Brainstorm.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Itemize foreseeable big steps: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Data loading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Initial Analysis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Find the weight of each feature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Plot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Optimize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Try on real data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Fix bugs on compatibility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Create the output in format required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Take breaks in between.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Assessment: Check on each other’s opinion/confidence as feedback on top of the output seen on screen.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200" y="1027300"/>
            <a:ext cx="4374623" cy="237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1700" y="1891625"/>
            <a:ext cx="255300" cy="2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648" y="3111623"/>
            <a:ext cx="583800" cy="52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53275" y="2442900"/>
            <a:ext cx="454575" cy="4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2" name="Google Shape;292;p38"/>
          <p:cNvSpPr txBox="1"/>
          <p:nvPr/>
        </p:nvSpPr>
        <p:spPr>
          <a:xfrm>
            <a:off x="516437" y="744789"/>
            <a:ext cx="70437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3" name="Google Shape;293;p38"/>
          <p:cNvSpPr txBox="1"/>
          <p:nvPr/>
        </p:nvSpPr>
        <p:spPr>
          <a:xfrm>
            <a:off x="516437" y="1584311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Methods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516437" y="2423794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</a:t>
            </a:r>
            <a:endParaRPr b="1" sz="36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5" name="Google Shape;295;p38"/>
          <p:cNvSpPr txBox="1"/>
          <p:nvPr/>
        </p:nvSpPr>
        <p:spPr>
          <a:xfrm>
            <a:off x="516437" y="3256495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Discussion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6" name="Google Shape;296;p38"/>
          <p:cNvSpPr txBox="1"/>
          <p:nvPr/>
        </p:nvSpPr>
        <p:spPr>
          <a:xfrm>
            <a:off x="516437" y="4102806"/>
            <a:ext cx="7043700" cy="49380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50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Takeaways</a:t>
            </a:r>
            <a:endParaRPr b="1" sz="3650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8"/>
          <p:cNvSpPr txBox="1"/>
          <p:nvPr/>
        </p:nvSpPr>
        <p:spPr>
          <a:xfrm>
            <a:off x="196954" y="744789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1.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38"/>
          <p:cNvSpPr txBox="1"/>
          <p:nvPr/>
        </p:nvSpPr>
        <p:spPr>
          <a:xfrm>
            <a:off x="196954" y="1584311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2.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196954" y="2423794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3.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0" name="Google Shape;300;p38"/>
          <p:cNvSpPr txBox="1"/>
          <p:nvPr/>
        </p:nvSpPr>
        <p:spPr>
          <a:xfrm>
            <a:off x="196954" y="3256495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4.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1" name="Google Shape;301;p38"/>
          <p:cNvSpPr txBox="1"/>
          <p:nvPr/>
        </p:nvSpPr>
        <p:spPr>
          <a:xfrm>
            <a:off x="196954" y="4102806"/>
            <a:ext cx="3918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5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5.</a:t>
            </a:r>
            <a:endParaRPr b="1" sz="145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08" name="Google Shape;308;p39"/>
          <p:cNvSpPr txBox="1"/>
          <p:nvPr>
            <p:ph idx="1" type="body"/>
          </p:nvPr>
        </p:nvSpPr>
        <p:spPr>
          <a:xfrm>
            <a:off x="197375" y="86970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Put any conclusions in here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Add the graphs on the right</a:t>
            </a:r>
            <a:endParaRPr/>
          </a:p>
        </p:txBody>
      </p:sp>
      <p:grpSp>
        <p:nvGrpSpPr>
          <p:cNvPr id="309" name="Google Shape;309;p39"/>
          <p:cNvGrpSpPr/>
          <p:nvPr/>
        </p:nvGrpSpPr>
        <p:grpSpPr>
          <a:xfrm>
            <a:off x="5083152" y="949200"/>
            <a:ext cx="3245100" cy="3245100"/>
            <a:chOff x="5083152" y="949200"/>
            <a:chExt cx="3245100" cy="3245100"/>
          </a:xfrm>
        </p:grpSpPr>
        <p:sp>
          <p:nvSpPr>
            <p:cNvPr id="310" name="Google Shape;310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fmla="val 16203554" name="adj1"/>
                <a:gd fmla="val 16200000" name="adj2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11" name="Google Shape;311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fmla="val 16203554" name="adj1"/>
                <a:gd fmla="val 4405759" name="adj2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312" name="Google Shape;312;p39"/>
            <p:cNvSpPr/>
            <p:nvPr/>
          </p:nvSpPr>
          <p:spPr>
            <a:xfrm>
              <a:off x="5083152" y="949200"/>
              <a:ext cx="3245100" cy="3245100"/>
            </a:xfrm>
            <a:prstGeom prst="pie">
              <a:avLst>
                <a:gd fmla="val 12090357" name="adj1"/>
                <a:gd fmla="val 1620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313" name="Google Shape;313;p39"/>
            <p:cNvSpPr txBox="1"/>
            <p:nvPr/>
          </p:nvSpPr>
          <p:spPr>
            <a:xfrm>
              <a:off x="7105177" y="235062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5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45%</a:t>
              </a:r>
              <a:endParaRPr b="1" sz="14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4" name="Google Shape;314;p39"/>
            <p:cNvSpPr txBox="1"/>
            <p:nvPr/>
          </p:nvSpPr>
          <p:spPr>
            <a:xfrm>
              <a:off x="5622702" y="283587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5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35</a:t>
              </a:r>
              <a:r>
                <a:rPr b="1" lang="en" sz="145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%</a:t>
              </a:r>
              <a:endParaRPr b="1" sz="14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  <p:sp>
          <p:nvSpPr>
            <p:cNvPr id="315" name="Google Shape;315;p39"/>
            <p:cNvSpPr txBox="1"/>
            <p:nvPr/>
          </p:nvSpPr>
          <p:spPr>
            <a:xfrm>
              <a:off x="5884852" y="1603525"/>
              <a:ext cx="627000" cy="34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45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20</a:t>
              </a:r>
              <a:r>
                <a:rPr b="1" lang="en" sz="145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%</a:t>
              </a:r>
              <a:endParaRPr b="1" sz="145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sp>
        <p:nvSpPr>
          <p:cNvPr id="316" name="Google Shape;316;p39"/>
          <p:cNvSpPr txBox="1"/>
          <p:nvPr>
            <p:ph idx="4294967295" type="ctrTitle"/>
          </p:nvPr>
        </p:nvSpPr>
        <p:spPr>
          <a:xfrm>
            <a:off x="5150187" y="4556100"/>
            <a:ext cx="1000200" cy="2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b="0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39"/>
          <p:cNvSpPr/>
          <p:nvPr/>
        </p:nvSpPr>
        <p:spPr>
          <a:xfrm>
            <a:off x="5002313" y="4595100"/>
            <a:ext cx="153600" cy="1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8" name="Google Shape;318;p39"/>
          <p:cNvSpPr txBox="1"/>
          <p:nvPr>
            <p:ph idx="4294967295" type="ctrTitle"/>
          </p:nvPr>
        </p:nvSpPr>
        <p:spPr>
          <a:xfrm>
            <a:off x="6298262" y="4556100"/>
            <a:ext cx="1000200" cy="2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b="0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9" name="Google Shape;319;p39"/>
          <p:cNvSpPr/>
          <p:nvPr/>
        </p:nvSpPr>
        <p:spPr>
          <a:xfrm>
            <a:off x="6150388" y="4595100"/>
            <a:ext cx="153600" cy="1536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20" name="Google Shape;320;p39"/>
          <p:cNvSpPr txBox="1"/>
          <p:nvPr>
            <p:ph idx="4294967295" type="ctrTitle"/>
          </p:nvPr>
        </p:nvSpPr>
        <p:spPr>
          <a:xfrm>
            <a:off x="7446337" y="4556100"/>
            <a:ext cx="1000200" cy="23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1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Lorem ipsum</a:t>
            </a:r>
            <a:endParaRPr b="0" sz="1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1" name="Google Shape;321;p39"/>
          <p:cNvSpPr/>
          <p:nvPr/>
        </p:nvSpPr>
        <p:spPr>
          <a:xfrm>
            <a:off x="7298463" y="4595100"/>
            <a:ext cx="153600" cy="1536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7" name="Google Shape;327;p40"/>
          <p:cNvCxnSpPr/>
          <p:nvPr/>
        </p:nvCxnSpPr>
        <p:spPr>
          <a:xfrm>
            <a:off x="5254709" y="3946698"/>
            <a:ext cx="3300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8" name="Google Shape;328;p40"/>
          <p:cNvCxnSpPr/>
          <p:nvPr/>
        </p:nvCxnSpPr>
        <p:spPr>
          <a:xfrm>
            <a:off x="5255568" y="1609924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29" name="Google Shape;329;p40"/>
          <p:cNvCxnSpPr/>
          <p:nvPr/>
        </p:nvCxnSpPr>
        <p:spPr>
          <a:xfrm>
            <a:off x="5255568" y="1928649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0" name="Google Shape;330;p40"/>
          <p:cNvCxnSpPr/>
          <p:nvPr/>
        </p:nvCxnSpPr>
        <p:spPr>
          <a:xfrm>
            <a:off x="5255568" y="2266417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1" name="Google Shape;331;p40"/>
          <p:cNvCxnSpPr/>
          <p:nvPr/>
        </p:nvCxnSpPr>
        <p:spPr>
          <a:xfrm>
            <a:off x="5255568" y="2935608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2" name="Google Shape;332;p40"/>
          <p:cNvCxnSpPr/>
          <p:nvPr/>
        </p:nvCxnSpPr>
        <p:spPr>
          <a:xfrm>
            <a:off x="5255568" y="3592102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3" name="Google Shape;333;p40"/>
          <p:cNvCxnSpPr/>
          <p:nvPr/>
        </p:nvCxnSpPr>
        <p:spPr>
          <a:xfrm>
            <a:off x="5255568" y="1272156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4" name="Google Shape;334;p40"/>
          <p:cNvCxnSpPr/>
          <p:nvPr/>
        </p:nvCxnSpPr>
        <p:spPr>
          <a:xfrm>
            <a:off x="5255568" y="2597840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5" name="Google Shape;335;p40"/>
          <p:cNvCxnSpPr/>
          <p:nvPr/>
        </p:nvCxnSpPr>
        <p:spPr>
          <a:xfrm>
            <a:off x="5255568" y="3254333"/>
            <a:ext cx="3300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336" name="Google Shape;336;p40"/>
          <p:cNvCxnSpPr/>
          <p:nvPr/>
        </p:nvCxnSpPr>
        <p:spPr>
          <a:xfrm flipH="1" rot="10800000">
            <a:off x="5518377" y="2921625"/>
            <a:ext cx="843000" cy="84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7" name="Google Shape;337;p40"/>
          <p:cNvSpPr/>
          <p:nvPr/>
        </p:nvSpPr>
        <p:spPr>
          <a:xfrm>
            <a:off x="6300077" y="288017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38" name="Google Shape;338;p40"/>
          <p:cNvSpPr/>
          <p:nvPr/>
        </p:nvSpPr>
        <p:spPr>
          <a:xfrm>
            <a:off x="5462677" y="3709650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39" name="Google Shape;339;p40"/>
          <p:cNvCxnSpPr/>
          <p:nvPr/>
        </p:nvCxnSpPr>
        <p:spPr>
          <a:xfrm flipH="1" rot="10800000">
            <a:off x="6361377" y="2805513"/>
            <a:ext cx="432900" cy="116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0" name="Google Shape;340;p40"/>
          <p:cNvSpPr/>
          <p:nvPr/>
        </p:nvSpPr>
        <p:spPr>
          <a:xfrm>
            <a:off x="6749027" y="274672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41" name="Google Shape;341;p40"/>
          <p:cNvCxnSpPr/>
          <p:nvPr/>
        </p:nvCxnSpPr>
        <p:spPr>
          <a:xfrm flipH="1" rot="10800000">
            <a:off x="6803221" y="2114384"/>
            <a:ext cx="677100" cy="677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" name="Google Shape;342;p40"/>
          <p:cNvSpPr/>
          <p:nvPr/>
        </p:nvSpPr>
        <p:spPr>
          <a:xfrm>
            <a:off x="7416802" y="2068425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43" name="Google Shape;343;p40"/>
          <p:cNvCxnSpPr/>
          <p:nvPr/>
        </p:nvCxnSpPr>
        <p:spPr>
          <a:xfrm flipH="1" rot="10800000">
            <a:off x="7480321" y="1756184"/>
            <a:ext cx="96000" cy="358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40"/>
          <p:cNvSpPr/>
          <p:nvPr/>
        </p:nvSpPr>
        <p:spPr>
          <a:xfrm>
            <a:off x="7522702" y="1693550"/>
            <a:ext cx="105900" cy="1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5" name="Google Shape;345;p40"/>
          <p:cNvSpPr txBox="1"/>
          <p:nvPr/>
        </p:nvSpPr>
        <p:spPr>
          <a:xfrm>
            <a:off x="6346525" y="3947950"/>
            <a:ext cx="11187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Lorem Ipsum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6" name="Google Shape;346;p40"/>
          <p:cNvSpPr/>
          <p:nvPr/>
        </p:nvSpPr>
        <p:spPr>
          <a:xfrm>
            <a:off x="4706875" y="11676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80%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7" name="Google Shape;347;p40"/>
          <p:cNvSpPr/>
          <p:nvPr/>
        </p:nvSpPr>
        <p:spPr>
          <a:xfrm>
            <a:off x="4706875" y="14958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70%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8" name="Google Shape;348;p40"/>
          <p:cNvSpPr/>
          <p:nvPr/>
        </p:nvSpPr>
        <p:spPr>
          <a:xfrm>
            <a:off x="4706875" y="18352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60%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49" name="Google Shape;349;p40"/>
          <p:cNvSpPr/>
          <p:nvPr/>
        </p:nvSpPr>
        <p:spPr>
          <a:xfrm>
            <a:off x="4706875" y="216345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50%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0" name="Google Shape;350;p40"/>
          <p:cNvSpPr/>
          <p:nvPr/>
        </p:nvSpPr>
        <p:spPr>
          <a:xfrm>
            <a:off x="4706875" y="2491700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40%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1" name="Google Shape;351;p40"/>
          <p:cNvSpPr/>
          <p:nvPr/>
        </p:nvSpPr>
        <p:spPr>
          <a:xfrm>
            <a:off x="4706875" y="2819938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30%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2" name="Google Shape;352;p40"/>
          <p:cNvSpPr/>
          <p:nvPr/>
        </p:nvSpPr>
        <p:spPr>
          <a:xfrm>
            <a:off x="4706875" y="3172475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20%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3" name="Google Shape;353;p40"/>
          <p:cNvSpPr/>
          <p:nvPr/>
        </p:nvSpPr>
        <p:spPr>
          <a:xfrm>
            <a:off x="4706875" y="3500713"/>
            <a:ext cx="548700" cy="20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3"/>
                </a:solidFill>
                <a:latin typeface="Merriweather"/>
                <a:ea typeface="Merriweather"/>
                <a:cs typeface="Merriweather"/>
                <a:sym typeface="Merriweather"/>
              </a:rPr>
              <a:t>10%</a:t>
            </a:r>
            <a:endParaRPr sz="900">
              <a:solidFill>
                <a:schemeClr val="accent3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40"/>
          <p:cNvSpPr txBox="1"/>
          <p:nvPr>
            <p:ph type="title"/>
          </p:nvPr>
        </p:nvSpPr>
        <p:spPr>
          <a:xfrm>
            <a:off x="113400" y="97975"/>
            <a:ext cx="31518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5" name="Google Shape;355;p40"/>
          <p:cNvSpPr txBox="1"/>
          <p:nvPr>
            <p:ph idx="1" type="body"/>
          </p:nvPr>
        </p:nvSpPr>
        <p:spPr>
          <a:xfrm>
            <a:off x="197375" y="869700"/>
            <a:ext cx="3151800" cy="18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Put any conclusions in here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Add the graphs on the right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ence Presentation">
  <a:themeElements>
    <a:clrScheme name="Simple Light">
      <a:dk1>
        <a:srgbClr val="005088"/>
      </a:dk1>
      <a:lt1>
        <a:srgbClr val="F3F0DF"/>
      </a:lt1>
      <a:dk2>
        <a:srgbClr val="121212"/>
      </a:dk2>
      <a:lt2>
        <a:srgbClr val="D0E0E3"/>
      </a:lt2>
      <a:accent1>
        <a:srgbClr val="11CAA0"/>
      </a:accent1>
      <a:accent2>
        <a:srgbClr val="6D6D6B"/>
      </a:accent2>
      <a:accent3>
        <a:srgbClr val="FFFFFF"/>
      </a:accent3>
      <a:accent4>
        <a:srgbClr val="656839"/>
      </a:accent4>
      <a:accent5>
        <a:srgbClr val="774936"/>
      </a:accent5>
      <a:accent6>
        <a:srgbClr val="C492B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