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M Sans Medium" pitchFamily="2" charset="0"/>
      <p:regular r:id="rId20"/>
      <p:bold r:id="rId21"/>
      <p:italic r:id="rId22"/>
      <p:boldItalic r:id="rId23"/>
    </p:embeddedFont>
    <p:embeddedFont>
      <p:font typeface="Merriweather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3552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876fba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876fba1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876fba1ec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876fba1ec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876fba1ec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876fba1ec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876fba1ec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876fba1ec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876fba1ec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876fba1ec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876fba1ec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876fba1ec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876fba1ec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876fba1ec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876fba1ec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876fba1ec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876fba1e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876fba1e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876fba1ec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876fba1ec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876fba1ec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876fba1ec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876fba1e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876fba1e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876fba1ec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876fba1ec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Ironkagle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4023900" cy="16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</a:t>
            </a:r>
            <a:endParaRPr/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/>
              <a:t>Jan Fink</a:t>
            </a:r>
            <a:endParaRPr/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/>
              <a:t>Joao Peseiro</a:t>
            </a:r>
            <a:endParaRPr/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/>
              <a:t>Happy Manaloto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32" descr="Blue and green wave pattern. 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797" b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1" name="Google Shape;361;p4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>
            <a:spLocks noGrp="1"/>
          </p:cNvSpPr>
          <p:nvPr>
            <p:ph type="title"/>
          </p:nvPr>
        </p:nvSpPr>
        <p:spPr>
          <a:xfrm>
            <a:off x="197375" y="118975"/>
            <a:ext cx="8175600" cy="7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body" idx="1"/>
          </p:nvPr>
        </p:nvSpPr>
        <p:spPr>
          <a:xfrm>
            <a:off x="249875" y="869575"/>
            <a:ext cx="81231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dirty="0"/>
              <a:t>What did you find that is interesting about this project? First hands-on, close to  real life experience working as a team, embarking to the unknown if you are prepared enough with time-pressure.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dirty="0"/>
              <a:t>What would you do differently now that you have done it?</a:t>
            </a:r>
          </a:p>
          <a:p>
            <a:pPr lvl="1">
              <a:buChar char="-"/>
            </a:pPr>
            <a:r>
              <a:rPr lang="en" dirty="0"/>
              <a:t>Being attentive to the data during and after processing.</a:t>
            </a:r>
          </a:p>
          <a:p>
            <a:pPr lvl="1">
              <a:buChar char="-"/>
            </a:pPr>
            <a:r>
              <a:rPr lang="en" dirty="0"/>
              <a:t>Do not panic during audits. “REAL_DATA.csv” was scary.</a:t>
            </a:r>
          </a:p>
          <a:p>
            <a:pPr lvl="1">
              <a:buChar char="-"/>
            </a:pPr>
            <a:r>
              <a:rPr lang="en" dirty="0"/>
              <a:t>Practice more to avoid too many error fixing along the way.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dirty="0"/>
              <a:t>Is there anything that surprised you?</a:t>
            </a:r>
          </a:p>
          <a:p>
            <a:pPr lvl="1">
              <a:buChar char="-"/>
            </a:pPr>
            <a:r>
              <a:rPr lang="en" dirty="0"/>
              <a:t>Complexity of the steps.</a:t>
            </a:r>
          </a:p>
          <a:p>
            <a:pPr lvl="1">
              <a:buChar char="-"/>
            </a:pPr>
            <a:r>
              <a:rPr lang="en" dirty="0"/>
              <a:t>How much more time we need to invest on the course.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77" name="Google Shape;37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84" name="Google Shape;384;p4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>
            <a:spLocks noGrp="1"/>
          </p:cNvSpPr>
          <p:nvPr>
            <p:ph type="title"/>
          </p:nvPr>
        </p:nvSpPr>
        <p:spPr>
          <a:xfrm>
            <a:off x="197375" y="118975"/>
            <a:ext cx="8175600" cy="7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399" name="Google Shape;399;p44"/>
          <p:cNvSpPr txBox="1">
            <a:spLocks noGrp="1"/>
          </p:cNvSpPr>
          <p:nvPr>
            <p:ph type="body" idx="1"/>
          </p:nvPr>
        </p:nvSpPr>
        <p:spPr>
          <a:xfrm>
            <a:off x="249875" y="869575"/>
            <a:ext cx="81231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dirty="0"/>
              <a:t>What will you take from this project? Humility. Learning is continuous.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dirty="0"/>
              <a:t>What do you want people to remember about this? How we worked as a team.</a:t>
            </a:r>
            <a:endParaRPr dirty="0"/>
          </a:p>
        </p:txBody>
      </p:sp>
      <p:sp>
        <p:nvSpPr>
          <p:cNvPr id="400" name="Google Shape;40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Ironkagle Presentation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197375" y="118975"/>
            <a:ext cx="8175600" cy="7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249875" y="869575"/>
            <a:ext cx="81231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were you trying to accomplish in this project? To predict the sales based on given data of features to the best of our knowledge. 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is your goal? To enjoy by learning and complete the project.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is the problem you are trying to solve? To predict the sales based on given data of features.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650" b="1" dirty="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13400" y="97975"/>
            <a:ext cx="31518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197375" y="869700"/>
            <a:ext cx="3365700" cy="3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Brainstorm.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Itemize foreseeable big steps: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Data loading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Initial Analysis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Find the weight of each feature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Plot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Optimize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Try on real data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Fix bugs on compatibility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Create the output in format required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Take breaks in between.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Assessment: Check on each other’s opinion/confidence as feedback on top of the output seen on screen.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00" y="1027300"/>
            <a:ext cx="4374623" cy="237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720" y="3007192"/>
            <a:ext cx="345440" cy="33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0478" y="1896571"/>
            <a:ext cx="270402" cy="26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3275" y="2442900"/>
            <a:ext cx="454575" cy="4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6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sz="3650" b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113400" y="97975"/>
            <a:ext cx="31518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197375" y="86970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dirty="0"/>
              <a:t>We were so happy with the 0.86 score and the numbers in the sales column.</a:t>
            </a: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dirty="0"/>
              <a:t>We didn’t bother to analyze them.</a:t>
            </a:r>
            <a:endParaRPr dirty="0"/>
          </a:p>
        </p:txBody>
      </p:sp>
      <p:grpSp>
        <p:nvGrpSpPr>
          <p:cNvPr id="309" name="Google Shape;309;p39"/>
          <p:cNvGrpSpPr/>
          <p:nvPr/>
        </p:nvGrpSpPr>
        <p:grpSpPr>
          <a:xfrm>
            <a:off x="5083152" y="949200"/>
            <a:ext cx="3245100" cy="3245100"/>
            <a:chOff x="5083152" y="949200"/>
            <a:chExt cx="3245100" cy="3245100"/>
          </a:xfrm>
        </p:grpSpPr>
        <p:sp>
          <p:nvSpPr>
            <p:cNvPr id="310" name="Google Shape;310;p39"/>
            <p:cNvSpPr/>
            <p:nvPr/>
          </p:nvSpPr>
          <p:spPr>
            <a:xfrm>
              <a:off x="5083152" y="949200"/>
              <a:ext cx="3245100" cy="3245100"/>
            </a:xfrm>
            <a:prstGeom prst="pie">
              <a:avLst>
                <a:gd name="adj1" fmla="val 16203554"/>
                <a:gd name="adj2" fmla="val 16200000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5083152" y="949200"/>
              <a:ext cx="3245100" cy="3245100"/>
            </a:xfrm>
            <a:prstGeom prst="pie">
              <a:avLst>
                <a:gd name="adj1" fmla="val 16203554"/>
                <a:gd name="adj2" fmla="val 4405759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5083152" y="949200"/>
              <a:ext cx="3245100" cy="3245100"/>
            </a:xfrm>
            <a:prstGeom prst="pie">
              <a:avLst>
                <a:gd name="adj1" fmla="val 12090357"/>
                <a:gd name="adj2" fmla="val 1620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3" name="Google Shape;313;p39"/>
            <p:cNvSpPr txBox="1"/>
            <p:nvPr/>
          </p:nvSpPr>
          <p:spPr>
            <a:xfrm>
              <a:off x="7105177" y="2350625"/>
              <a:ext cx="6270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50" b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45%</a:t>
              </a:r>
              <a:endParaRPr sz="1450" b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4" name="Google Shape;314;p39"/>
            <p:cNvSpPr txBox="1"/>
            <p:nvPr/>
          </p:nvSpPr>
          <p:spPr>
            <a:xfrm>
              <a:off x="5622702" y="2835875"/>
              <a:ext cx="6270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50" b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35%</a:t>
              </a:r>
              <a:endParaRPr sz="1450" b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5" name="Google Shape;315;p39"/>
            <p:cNvSpPr txBox="1"/>
            <p:nvPr/>
          </p:nvSpPr>
          <p:spPr>
            <a:xfrm>
              <a:off x="5884852" y="1603525"/>
              <a:ext cx="6270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50" b="1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20%</a:t>
              </a:r>
              <a:endParaRPr sz="1450" b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16" name="Google Shape;316;p39"/>
          <p:cNvSpPr txBox="1">
            <a:spLocks noGrp="1"/>
          </p:cNvSpPr>
          <p:nvPr>
            <p:ph type="ctrTitle" idx="4294967295"/>
          </p:nvPr>
        </p:nvSpPr>
        <p:spPr>
          <a:xfrm>
            <a:off x="5150187" y="4556100"/>
            <a:ext cx="10002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 b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1000" b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5002313" y="4595100"/>
            <a:ext cx="153600" cy="153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18" name="Google Shape;318;p39"/>
          <p:cNvSpPr txBox="1">
            <a:spLocks noGrp="1"/>
          </p:cNvSpPr>
          <p:nvPr>
            <p:ph type="ctrTitle" idx="4294967295"/>
          </p:nvPr>
        </p:nvSpPr>
        <p:spPr>
          <a:xfrm>
            <a:off x="6298262" y="4556100"/>
            <a:ext cx="10002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 b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1000" b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6150388" y="4595100"/>
            <a:ext cx="153600" cy="153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0" name="Google Shape;320;p39"/>
          <p:cNvSpPr txBox="1">
            <a:spLocks noGrp="1"/>
          </p:cNvSpPr>
          <p:nvPr>
            <p:ph type="ctrTitle" idx="4294967295"/>
          </p:nvPr>
        </p:nvSpPr>
        <p:spPr>
          <a:xfrm>
            <a:off x="7446337" y="4556100"/>
            <a:ext cx="1000200" cy="2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 b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sz="1000" b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7298463" y="4595100"/>
            <a:ext cx="153600" cy="153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21F4E-F5F6-4D7E-63F5-CCCD76C21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20" y="293138"/>
            <a:ext cx="3629532" cy="1695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8B09B-9300-0409-C1D4-BC9AA833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40" y="1997417"/>
            <a:ext cx="4263068" cy="286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327" name="Google Shape;327;p40"/>
          <p:cNvCxnSpPr/>
          <p:nvPr/>
        </p:nvCxnSpPr>
        <p:spPr>
          <a:xfrm>
            <a:off x="5254709" y="3946698"/>
            <a:ext cx="330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28" name="Google Shape;328;p40"/>
          <p:cNvCxnSpPr/>
          <p:nvPr/>
        </p:nvCxnSpPr>
        <p:spPr>
          <a:xfrm>
            <a:off x="5255568" y="1609924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29" name="Google Shape;329;p40"/>
          <p:cNvCxnSpPr/>
          <p:nvPr/>
        </p:nvCxnSpPr>
        <p:spPr>
          <a:xfrm>
            <a:off x="5255568" y="1928649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0" name="Google Shape;330;p40"/>
          <p:cNvCxnSpPr/>
          <p:nvPr/>
        </p:nvCxnSpPr>
        <p:spPr>
          <a:xfrm>
            <a:off x="5255568" y="2266417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5255568" y="2935608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2" name="Google Shape;332;p40"/>
          <p:cNvCxnSpPr/>
          <p:nvPr/>
        </p:nvCxnSpPr>
        <p:spPr>
          <a:xfrm>
            <a:off x="5255568" y="3592102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3" name="Google Shape;333;p40"/>
          <p:cNvCxnSpPr/>
          <p:nvPr/>
        </p:nvCxnSpPr>
        <p:spPr>
          <a:xfrm>
            <a:off x="5255568" y="1272156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4" name="Google Shape;334;p40"/>
          <p:cNvCxnSpPr/>
          <p:nvPr/>
        </p:nvCxnSpPr>
        <p:spPr>
          <a:xfrm>
            <a:off x="5255568" y="2597840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5" name="Google Shape;335;p40"/>
          <p:cNvCxnSpPr/>
          <p:nvPr/>
        </p:nvCxnSpPr>
        <p:spPr>
          <a:xfrm>
            <a:off x="5255568" y="3254333"/>
            <a:ext cx="3300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6" name="Google Shape;336;p40"/>
          <p:cNvCxnSpPr/>
          <p:nvPr/>
        </p:nvCxnSpPr>
        <p:spPr>
          <a:xfrm rot="10800000" flipH="1">
            <a:off x="5518377" y="2921625"/>
            <a:ext cx="843000" cy="843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40"/>
          <p:cNvSpPr/>
          <p:nvPr/>
        </p:nvSpPr>
        <p:spPr>
          <a:xfrm>
            <a:off x="6300077" y="2880175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5462677" y="3709650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339" name="Google Shape;339;p40"/>
          <p:cNvCxnSpPr/>
          <p:nvPr/>
        </p:nvCxnSpPr>
        <p:spPr>
          <a:xfrm rot="10800000" flipH="1">
            <a:off x="6361377" y="2805513"/>
            <a:ext cx="432900" cy="116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40"/>
          <p:cNvSpPr/>
          <p:nvPr/>
        </p:nvSpPr>
        <p:spPr>
          <a:xfrm>
            <a:off x="6749027" y="2746725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341" name="Google Shape;341;p40"/>
          <p:cNvCxnSpPr/>
          <p:nvPr/>
        </p:nvCxnSpPr>
        <p:spPr>
          <a:xfrm rot="10800000" flipH="1">
            <a:off x="6803221" y="2114384"/>
            <a:ext cx="677100" cy="677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40"/>
          <p:cNvSpPr/>
          <p:nvPr/>
        </p:nvSpPr>
        <p:spPr>
          <a:xfrm>
            <a:off x="7416802" y="2068425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cxnSp>
        <p:nvCxnSpPr>
          <p:cNvPr id="343" name="Google Shape;343;p40"/>
          <p:cNvCxnSpPr/>
          <p:nvPr/>
        </p:nvCxnSpPr>
        <p:spPr>
          <a:xfrm rot="10800000" flipH="1">
            <a:off x="7480321" y="1756184"/>
            <a:ext cx="96000" cy="358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40"/>
          <p:cNvSpPr/>
          <p:nvPr/>
        </p:nvSpPr>
        <p:spPr>
          <a:xfrm>
            <a:off x="7522702" y="1693550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45" name="Google Shape;345;p40"/>
          <p:cNvSpPr txBox="1"/>
          <p:nvPr/>
        </p:nvSpPr>
        <p:spPr>
          <a:xfrm>
            <a:off x="6346525" y="3947950"/>
            <a:ext cx="1118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Lorem Ipsum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4706875" y="116760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80%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4706875" y="1495838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70%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4706875" y="1835213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60%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4706875" y="216345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50%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706875" y="249170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40%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4706875" y="2819938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30%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4706875" y="3172475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20%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4706875" y="3500713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10%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113400" y="97975"/>
            <a:ext cx="31518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body" idx="1"/>
          </p:nvPr>
        </p:nvSpPr>
        <p:spPr>
          <a:xfrm>
            <a:off x="197375" y="86970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dirty="0"/>
              <a:t>We learned a lot from the errors we encountered.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dirty="0"/>
              <a:t>We immediately realized where we could have missed when we saw the scores.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dirty="0"/>
              <a:t>We need to revisit our codes to learn more from this project.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dirty="0"/>
              <a:t>Tired, grounded, but we know we can learn a great deal from the mistakes we have made. Fighting spirit just got stronger.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2ED65-EF0C-D867-290A-90997DA3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43" y="660623"/>
            <a:ext cx="4032017" cy="3937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503</Words>
  <Application>Microsoft Office PowerPoint</Application>
  <PresentationFormat>On-screen Show (16:9)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Arial</vt:lpstr>
      <vt:lpstr>Merriweather</vt:lpstr>
      <vt:lpstr>DM Sans Medium</vt:lpstr>
      <vt:lpstr>DM Sans</vt:lpstr>
      <vt:lpstr>Science Presentation</vt:lpstr>
      <vt:lpstr>Ironkagle Presentation</vt:lpstr>
      <vt:lpstr>PowerPoint Presentation</vt:lpstr>
      <vt:lpstr>PowerPoint Presentation</vt:lpstr>
      <vt:lpstr>Introduction</vt:lpstr>
      <vt:lpstr>PowerPoint Presentation</vt:lpstr>
      <vt:lpstr>Methods</vt:lpstr>
      <vt:lpstr>PowerPoint Presentation</vt:lpstr>
      <vt:lpstr>Results</vt:lpstr>
      <vt:lpstr>Results</vt:lpstr>
      <vt:lpstr>PowerPoint Presentation</vt:lpstr>
      <vt:lpstr>Discussion</vt:lpstr>
      <vt:lpstr>PowerPoint Presentation</vt:lpstr>
      <vt:lpstr>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Happy Manaloto</cp:lastModifiedBy>
  <cp:revision>1</cp:revision>
  <dcterms:modified xsi:type="dcterms:W3CDTF">2025-04-05T15:55:14Z</dcterms:modified>
</cp:coreProperties>
</file>