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.fntdata"/><Relationship Id="rId10" Type="http://schemas.openxmlformats.org/officeDocument/2006/relationships/font" Target="fonts/RobotoMono-regular.fntdata"/><Relationship Id="rId13" Type="http://schemas.openxmlformats.org/officeDocument/2006/relationships/font" Target="fonts/RobotoMono-boldItalic.fntdata"/><Relationship Id="rId12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b42bca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b42bca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b42bca4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b42bca4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b42bca46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b42bca46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Approach &amp; Methodology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2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Two main approaches</a:t>
            </a:r>
            <a:r>
              <a:rPr lang="en" sz="1100">
                <a:solidFill>
                  <a:schemeClr val="dk1"/>
                </a:solidFill>
              </a:rPr>
              <a:t> (optional: classic ML vs. deep learning)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Why you chose BERT: “BERT captures context and meaning better than traditional models.”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Minimal preprocessing for BERT (combine title + text, handle long texts with truncation)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of a </a:t>
            </a:r>
            <a:r>
              <a:rPr b="1" lang="en" sz="1100">
                <a:solidFill>
                  <a:schemeClr val="dk1"/>
                </a:solidFill>
              </a:rPr>
              <a:t>pretrained BERT model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jy46604790/Fake-News-Bert-Detect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Loaded via Hugging Face’s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pipeline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Batched inference for efficiency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54550" y="1152475"/>
            <a:ext cx="42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Add your confusion matrix </a:t>
            </a:r>
            <a:r>
              <a:rPr lang="en">
                <a:solidFill>
                  <a:schemeClr val="accent2"/>
                </a:solidFill>
              </a:rPr>
              <a:t>of your BEST MODEL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550" y="1152475"/>
            <a:ext cx="4215000" cy="340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2075"/>
            <a:ext cx="4349750" cy="328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BERT’s deep context awareness makes it very effective for nuanced text tasks like fake news detection.</a:t>
            </a:r>
            <a:br>
              <a:rPr lang="en">
                <a:solidFill>
                  <a:schemeClr val="accent2"/>
                </a:solidFill>
              </a:rPr>
            </a:b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Exhibits the power of transfer learning and publicly available models (we used a model already fine-tuned for fake news from Huggingface)</a:t>
            </a:r>
            <a:br>
              <a:rPr lang="en">
                <a:solidFill>
                  <a:schemeClr val="accent2"/>
                </a:solidFill>
              </a:rPr>
            </a:b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Limitations include: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Potential for data leakage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Generalization to new types of fake news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Computational cost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