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27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D6D5-9D79-6DD8-768B-24F97A353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76DAF-07EC-1C41-773B-96B695807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142E2-DC5D-1631-6CC4-EC075A0C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09/06/2025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A29B-233C-D9A4-EA57-DFD43816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2E35-575E-460A-B6EF-B521B49C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387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DB14-1804-FDA2-C6C1-EBB04736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4A5D2-56BD-3D88-F106-EA19BD717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15E4-14A6-E400-0927-744490BD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09/06/2025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BABD7-E403-FED8-E20E-1FC50E8C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4B288-11B8-498F-65AA-4EBA88D2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04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23C42-50C3-8EF6-3FD2-7B3CB61EA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A8F1D-6CB4-26AC-A849-56BDF209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506D-43AF-5BA2-DD7C-5C32CDCC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09/06/2025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EF5B9-3701-FE9C-108D-5623AA7B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F89FE-054F-1C71-4217-BB30B9DE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338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1107-70AE-C2AA-BDF3-370750B5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BF58-0DD5-9D40-93F9-87144EFD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0C7F-41B5-0F11-E1B4-ABCB67F6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09/06/2025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3A33-B0AF-1EB5-21C5-F45FA47F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4DD92-99D4-000D-9233-84F67898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99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8B8C-528A-05EF-0333-CBB3672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09FAD-36AD-187C-2DA9-9405ED0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D7ACD-7750-2D80-F488-6DB48377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09/06/2025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4E0A-3E81-FEB7-2A92-CAAFE9F0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B732-687C-E284-2BF1-DDF07D6C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45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C186-89A0-BB91-3649-E3753C83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5396-9BAF-F95E-AAD3-4B1F5E34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E837-F655-30B0-569C-18745CA2C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644F6-CB92-2EF5-C2F3-15BA64AF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09/06/2025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CBA68-0131-CB8B-F650-5BDD4F15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6352-12CC-3B76-E55E-E778C3F4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91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CC46-3A80-98FF-F4ED-9DEDDDB6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4AB40-2E3E-F640-79EC-4DDA108E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E8AAC-43D4-381F-3F32-7274404CB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91997-AB2B-25C3-3046-D57BE7384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E89B3-792E-898A-F33F-10FD73D9E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2A273-0F0C-6252-F72E-400CF6F3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09/06/2025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7BC1C-1113-1726-1BA3-8C337D19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E6F47-AA0B-65AD-15CB-BE55433E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079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BFE5-C796-6272-7BF1-8B7DAC3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13E53-BB44-D64B-B91F-388E5F36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09/06/2025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5F05D-5AB5-B980-D3CE-A830DB97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88D1A-227F-A59A-5F18-877B0C30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52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7D51F-0DE6-6292-347E-DDA27D53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09/06/2025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B2797-9ACD-CA54-F38A-6B2FE5B2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AA4EE-0154-E386-34AA-034DEFB9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435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6BFE-6AB4-4A5A-1F18-0548A66F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D171-B2EF-98FA-39A7-34664DA48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D3120-8C0E-0F8D-C9B6-6A396F4A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49861-A71B-AB25-43FF-CC831A2F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09/06/2025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D1AEA-08F7-844F-6022-6FA8799E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AA344-8EE1-9019-BE66-84972C67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79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F74F-32AA-8DA2-5792-A24EA76D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1BB4D-5B5F-9BBE-753E-B0E965B43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D3AF-F623-4DEF-154E-993AF61F6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F37C1-886A-ACA1-C58E-832BB959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09/06/2025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B949-7CFF-951B-E944-F01CBC9E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9618B-CD55-E1DE-5C85-5780321D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52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CF583-8CE3-BDD2-ACCC-D2A65410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1A80E-6376-9EB0-59F9-FB2D9F54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10E5-A99C-D5A2-D322-6A37D1BBD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14A587-2C7F-4CC1-A70F-76FAD4E9F292}" type="datetimeFigureOut">
              <a:rPr lang="en-NL" smtClean="0"/>
              <a:t>09/06/2025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C67D-5280-4765-A858-B40FE4D99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A14F6-78BA-DBFB-2AE9-27D9ACC80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794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1E9C66-F20F-D97F-63DA-2059178F33DB}"/>
              </a:ext>
            </a:extLst>
          </p:cNvPr>
          <p:cNvSpPr txBox="1"/>
          <p:nvPr/>
        </p:nvSpPr>
        <p:spPr>
          <a:xfrm>
            <a:off x="584946" y="1120676"/>
            <a:ext cx="115241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Panel widgets, user interface elements for interactive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the chatbot with different combinations and check its consistency. </a:t>
            </a:r>
          </a:p>
          <a:p>
            <a:r>
              <a:rPr lang="en-US" dirty="0"/>
              <a:t>	I’ve tried few shots, and I thought it was working until I keep sending same input, it started to be confused.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explicit to GPT. COT in combination with few shots worked well in clearly telling the model </a:t>
            </a:r>
          </a:p>
          <a:p>
            <a:r>
              <a:rPr lang="en-US" dirty="0"/>
              <a:t>	how to assess the type of input and respond accordingly.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that prompting and </a:t>
            </a:r>
            <a:r>
              <a:rPr lang="en-US"/>
              <a:t>feedback circle </a:t>
            </a:r>
            <a:r>
              <a:rPr lang="en-US" dirty="0"/>
              <a:t>back to GPT to incorrect responses.</a:t>
            </a:r>
          </a:p>
          <a:p>
            <a:r>
              <a:rPr lang="en-US" dirty="0"/>
              <a:t>                    I had to call GPT API in the chatbot codes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1ADC3-474D-B226-752F-456019F2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09" y="3987052"/>
            <a:ext cx="3602580" cy="220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8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Happy Manaloto</dc:creator>
  <cp:lastModifiedBy>Happy Manaloto</cp:lastModifiedBy>
  <cp:revision>2</cp:revision>
  <dcterms:created xsi:type="dcterms:W3CDTF">2025-06-09T20:42:40Z</dcterms:created>
  <dcterms:modified xsi:type="dcterms:W3CDTF">2025-06-09T20:49:16Z</dcterms:modified>
</cp:coreProperties>
</file>