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8B8-5768-E05C-9360-6F8DC8CF3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34E8-0E3B-DDDE-E666-2B35D349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80C5-C383-E83A-C080-D2C111E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1D1F-8F64-72C0-8468-B18C65AD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B6E3-9AE3-D5B2-8024-A89344F6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90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0550-8D39-1C17-1352-542368C2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C3C2E-C162-3B7F-32AA-048D54E9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DAF1-CB6C-76BD-93FF-9AA8B04E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8C83-5BD5-FC86-BD40-6DECBA19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B99A-AD13-6C55-04C4-D1FB3CFC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823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A7FEB-15EA-684A-31B6-9C4FF2BF1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4C26E-7E2B-91AE-CEFE-9A311AF71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7ABB-1AC0-E400-8958-89E546FA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BB1B-D56B-694B-C189-52584F78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2681-BA40-DD22-ACA9-8E63970F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26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3A63-B830-AC1E-A2C5-A34F984D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C960-214A-2361-87C3-65B18F72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172C-2663-6E31-5B1D-B6F4AEB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6A85-CAC3-F551-9769-F0E361B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AC11-897A-E939-3BF8-582CA71F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10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F0E-809F-4857-D8E0-CBC269CB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6E4B-B132-953D-E92B-1DB6C739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1F9F-4151-0B8E-46A3-51E55CB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189F-9673-81EC-1D02-9CD977B5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108E-02D4-15F1-7FB8-ED13E7AC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10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503-53DD-192D-825D-6946D498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7A5E-9C3C-D741-9A91-3EB079665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51606-5B84-8FE6-DE49-CFB3BAE34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59123-647D-4A0C-2602-F599BF55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905A-68EE-764A-3990-435DCB9E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B1AB-C15B-A6A4-56DA-64699BB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20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A307-BF8E-E53F-894D-E92C90B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5AFC-5C6D-A0CC-7404-44E16E0A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1544E-8631-285F-138A-03EC959F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5E5F-F00D-E007-E4C7-859CC943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2F793-1C4E-770D-346A-6CBCAD4A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95F1C-A3A7-2B50-EA86-BD54F2F3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455C9-D1A4-87B2-FC8E-AE847322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35B25-53C0-3532-0F72-B697EE4D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244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27FC-FA9B-7927-9AC7-3599C383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049E8-CFE3-5253-053E-40B81974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EC633-D31E-F03A-2134-8FF45469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1E740-552F-AA17-008B-7B511A41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45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69D91-4003-8210-9AF9-D94F0E7D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FEBA1-7080-9494-CCB9-320E4133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01117-CC52-513F-CD0A-0F0CC6A1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14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52AD-6CFD-6A52-80FD-41E1825D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A887-DA44-C98B-D915-0E884647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FB48A-825F-252E-3857-2D2D2D13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25F1-BFA1-64CA-3C1D-743D9DCB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02EB-B4E4-25DE-184C-ED60CAF4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3A5E-4F0A-5F3A-7C6D-3B0AEC88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97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2955-89A9-E197-6F9B-71D1C61F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992C-B315-E930-80F4-AEC411EA0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564E-9B4C-4B84-64BE-9BF36485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D9B0-242E-4504-6008-E9C7A13E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453B-B480-23F6-DFD1-10193337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90AD-2C5A-20AA-FE65-BECD25C4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94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AD67-2187-83C8-958D-90B41535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D5CC4-BC4A-5854-697F-9C99AA3E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952A-46B7-B09C-5FB2-B2D065DB2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31EE5-3ED5-4D0C-9854-321962F17BA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ED8E-ECD5-800B-BF0D-C7F588AE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54BE-3DC9-CDBF-85F8-D9647827A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59FC2-3743-410A-913F-896891A401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26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B44B1E-77EC-7F8D-A938-773BF223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02955"/>
              </p:ext>
            </p:extLst>
          </p:nvPr>
        </p:nvGraphicFramePr>
        <p:xfrm>
          <a:off x="1496510" y="1800525"/>
          <a:ext cx="4462480" cy="3055244"/>
        </p:xfrm>
        <a:graphic>
          <a:graphicData uri="http://schemas.openxmlformats.org/drawingml/2006/table">
            <a:tbl>
              <a:tblPr/>
              <a:tblGrid>
                <a:gridCol w="2231240">
                  <a:extLst>
                    <a:ext uri="{9D8B030D-6E8A-4147-A177-3AD203B41FA5}">
                      <a16:colId xmlns:a16="http://schemas.microsoft.com/office/drawing/2014/main" val="887037793"/>
                    </a:ext>
                  </a:extLst>
                </a:gridCol>
                <a:gridCol w="2231240">
                  <a:extLst>
                    <a:ext uri="{9D8B030D-6E8A-4147-A177-3AD203B41FA5}">
                      <a16:colId xmlns:a16="http://schemas.microsoft.com/office/drawing/2014/main" val="1325419853"/>
                    </a:ext>
                  </a:extLst>
                </a:gridCol>
              </a:tblGrid>
              <a:tr h="329026">
                <a:tc>
                  <a:txBody>
                    <a:bodyPr/>
                    <a:lstStyle/>
                    <a:p>
                      <a:r>
                        <a:rPr lang="nl-NL" sz="1100" b="1"/>
                        <a:t>Prompt Type</a:t>
                      </a:r>
                      <a:endParaRPr lang="nl-NL" sz="11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b="1" dirty="0"/>
                        <a:t>Findings</a:t>
                      </a:r>
                      <a:endParaRPr lang="nl-NL" sz="11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56167"/>
                  </a:ext>
                </a:extLst>
              </a:tr>
              <a:tr h="470038">
                <a:tc>
                  <a:txBody>
                    <a:bodyPr/>
                    <a:lstStyle/>
                    <a:p>
                      <a:r>
                        <a:rPr lang="nl-NL" sz="1100" b="1"/>
                        <a:t>Zero-Shot</a:t>
                      </a:r>
                      <a:endParaRPr lang="nl-NL" sz="11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Poor. Unpredictable output.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006434"/>
                  </a:ext>
                </a:extLst>
              </a:tr>
              <a:tr h="611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/>
                        <a:t>Few-Shot, Multi-Turn Few-Shot</a:t>
                      </a:r>
                      <a:endParaRPr lang="nl-NL" sz="1100" dirty="0"/>
                    </a:p>
                    <a:p>
                      <a:endParaRPr lang="nl-NL" sz="11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Learns with enough examples.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57501"/>
                  </a:ext>
                </a:extLst>
              </a:tr>
              <a:tr h="752060">
                <a:tc>
                  <a:txBody>
                    <a:bodyPr/>
                    <a:lstStyle/>
                    <a:p>
                      <a:r>
                        <a:rPr lang="nl-NL" sz="1100" b="1" dirty="0"/>
                        <a:t>Template-Based Few-Shot</a:t>
                      </a:r>
                      <a:endParaRPr lang="nl-NL" sz="11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Good if instructed to follow provided format even with minimal example.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343244"/>
                  </a:ext>
                </a:extLst>
              </a:tr>
              <a:tr h="893071">
                <a:tc>
                  <a:txBody>
                    <a:bodyPr/>
                    <a:lstStyle/>
                    <a:p>
                      <a:r>
                        <a:rPr lang="nl-NL" sz="1100" b="1"/>
                        <a:t>Chain-of-Thought (CoT)</a:t>
                      </a:r>
                      <a:endParaRPr lang="nl-NL" sz="11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Informative but less compact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614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84C44E-5230-03F1-03DC-3DFD8D0D7851}"/>
              </a:ext>
            </a:extLst>
          </p:cNvPr>
          <p:cNvSpPr txBox="1"/>
          <p:nvPr/>
        </p:nvSpPr>
        <p:spPr>
          <a:xfrm>
            <a:off x="1010211" y="1048435"/>
            <a:ext cx="1058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Know what you information and format that you do not want to miss and be explicit about it in the prompt.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0994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 Manaloto</dc:creator>
  <cp:lastModifiedBy>Happy Manaloto</cp:lastModifiedBy>
  <cp:revision>1</cp:revision>
  <dcterms:created xsi:type="dcterms:W3CDTF">2025-06-11T17:56:09Z</dcterms:created>
  <dcterms:modified xsi:type="dcterms:W3CDTF">2025-06-11T18:05:47Z</dcterms:modified>
</cp:coreProperties>
</file>