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D6D5-9D79-6DD8-768B-24F97A35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6DAF-07EC-1C41-773B-96B69580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42E2-DC5D-1631-6CC4-EC075A0C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A29B-233C-D9A4-EA57-DFD4381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2E35-575E-460A-B6EF-B521B49C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38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B14-1804-FDA2-C6C1-EBB0473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A5D2-56BD-3D88-F106-EA19BD71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15E4-14A6-E400-0927-744490B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ABD7-E403-FED8-E20E-1FC50E8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B288-11B8-498F-65AA-4EBA88D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23C42-50C3-8EF6-3FD2-7B3CB61E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A8F1D-6CB4-26AC-A849-56BDF209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506D-43AF-5BA2-DD7C-5C32CDCC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F5B9-3701-FE9C-108D-5623AA7B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89FE-054F-1C71-4217-BB30B9D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1107-70AE-C2AA-BDF3-370750B5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BF58-0DD5-9D40-93F9-87144EF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0C7F-41B5-0F11-E1B4-ABCB67F6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3A33-B0AF-1EB5-21C5-F45FA47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DD92-99D4-000D-9233-84F6789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9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8B8C-528A-05EF-0333-CBB3672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9FAD-36AD-187C-2DA9-9405ED0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7ACD-7750-2D80-F488-6DB4837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4E0A-3E81-FEB7-2A92-CAAFE9F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732-687C-E284-2BF1-DDF07D6C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C186-89A0-BB91-3649-E3753C83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5396-9BAF-F95E-AAD3-4B1F5E34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E837-F655-30B0-569C-18745CA2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644F6-CB92-2EF5-C2F3-15BA64A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CBA68-0131-CB8B-F650-5BDD4F1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6352-12CC-3B76-E55E-E778C3F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91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CC46-3A80-98FF-F4ED-9DEDDDB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AB40-2E3E-F640-79EC-4DDA108E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8AAC-43D4-381F-3F32-7274404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1997-AB2B-25C3-3046-D57BE738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89B3-792E-898A-F33F-10FD73D9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A273-0F0C-6252-F72E-400CF6F3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BC1C-1113-1726-1BA3-8C337D19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F47-AA0B-65AD-15CB-BE55433E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7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FE5-C796-6272-7BF1-8B7DAC3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3E53-BB44-D64B-B91F-388E5F36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F05D-5AB5-B980-D3CE-A830DB97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88D1A-227F-A59A-5F18-877B0C3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7D51F-0DE6-6292-347E-DDA27D5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B2797-9ACD-CA54-F38A-6B2FE5B2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A4EE-0154-E386-34AA-034DEFB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3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6BFE-6AB4-4A5A-1F18-0548A66F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171-B2EF-98FA-39A7-34664DA4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120-8C0E-0F8D-C9B6-6A396F4A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9861-A71B-AB25-43FF-CC831A2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1AEA-08F7-844F-6022-6FA8799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A344-8EE1-9019-BE66-84972C6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7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F74F-32AA-8DA2-5792-A24EA76D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1BB4D-5B5F-9BBE-753E-B0E965B43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D3AF-F623-4DEF-154E-993AF61F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37C1-886A-ACA1-C58E-832BB95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B949-7CFF-951B-E944-F01CBC9E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618B-CD55-E1DE-5C85-5780321D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52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F583-8CE3-BDD2-ACCC-D2A6541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A80E-6376-9EB0-59F9-FB2D9F54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10E5-A99C-D5A2-D322-6A37D1BB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C67D-5280-4765-A858-B40FE4D9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14F6-78BA-DBFB-2AE9-27D9ACC80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9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3F46-724A-15BF-F0AA-BD2D4E32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7" y="555825"/>
            <a:ext cx="1122092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question is not clear, </a:t>
            </a:r>
            <a:r>
              <a:rPr kumimoji="0" lang="en-NL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</a:t>
            </a: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assumed. Example, </a:t>
            </a:r>
            <a:r>
              <a:rPr lang="en-NL" altLang="en-NL" dirty="0">
                <a:latin typeface="Arial" panose="020B0604020202020204" pitchFamily="34" charset="0"/>
              </a:rPr>
              <a:t>region='West' even if not mentioned.</a:t>
            </a:r>
            <a:r>
              <a:rPr lang="en-US" altLang="en-NL" dirty="0">
                <a:latin typeface="Arial" panose="020B0604020202020204" pitchFamily="34" charset="0"/>
              </a:rPr>
              <a:t> Even with </a:t>
            </a:r>
            <a:r>
              <a:rPr lang="en-US" altLang="en-NL" dirty="0" err="1">
                <a:latin typeface="Arial" panose="020B0604020202020204" pitchFamily="34" charset="0"/>
              </a:rPr>
              <a:t>CoT</a:t>
            </a: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NL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NL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Zero-shot prompting </a:t>
            </a:r>
            <a:r>
              <a:rPr kumimoji="0" lang="en-NL" altLang="en-NL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</a:t>
            </a: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 columns</a:t>
            </a:r>
            <a:r>
              <a:rPr kumimoji="0" lang="en-NL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L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L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NL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N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can still be improved: make clearer identification of question from reasoning and </a:t>
            </a:r>
            <a:r>
              <a:rPr lang="en-US" dirty="0"/>
              <a:t>a general reminder: "Only use filters if explicitly mentioned in the user question"</a:t>
            </a:r>
            <a:endParaRPr kumimoji="0" lang="en-NL" altLang="en-N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AED4E-BDD8-A07C-E70D-5C1CD621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11" y="1227915"/>
            <a:ext cx="3439270" cy="185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BD4B9-0C9C-655D-90AE-83207092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17" y="3571635"/>
            <a:ext cx="4804438" cy="2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8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3</cp:revision>
  <dcterms:created xsi:type="dcterms:W3CDTF">2025-06-09T20:42:40Z</dcterms:created>
  <dcterms:modified xsi:type="dcterms:W3CDTF">2025-06-15T19:56:06Z</dcterms:modified>
</cp:coreProperties>
</file>