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5D6D5-9D79-6DD8-768B-24F97A353E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76DAF-07EC-1C41-773B-96B695807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142E2-DC5D-1631-6CC4-EC075A0C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6A29B-233C-D9A4-EA57-DFD43816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2E35-575E-460A-B6EF-B521B49C2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5387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DB14-1804-FDA2-C6C1-EBB04736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04A5D2-56BD-3D88-F106-EA19BD717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715E4-14A6-E400-0927-744490BD0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BABD7-E403-FED8-E20E-1FC50E8C1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4B288-11B8-498F-65AA-4EBA88D27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04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E23C42-50C3-8EF6-3FD2-7B3CB61EAD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A8F1D-6CB4-26AC-A849-56BDF2091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A506D-43AF-5BA2-DD7C-5C32CDCCA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EF5B9-3701-FE9C-108D-5623AA7BD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F89FE-054F-1C71-4217-BB30B9DE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8338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D1107-70AE-C2AA-BDF3-370750B5F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5BF58-0DD5-9D40-93F9-87144EFD2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0C7F-41B5-0F11-E1B4-ABCB67F64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F3A33-B0AF-1EB5-21C5-F45FA47F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4DD92-99D4-000D-9233-84F6789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69938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8B8C-528A-05EF-0333-CBB3672D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09FAD-36AD-187C-2DA9-9405ED042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7ACD-7750-2D80-F488-6DB483771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4E0A-3E81-FEB7-2A92-CAAFE9F0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BB732-687C-E284-2BF1-DDF07D6CB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845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DC186-89A0-BB91-3649-E3753C834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B5396-9BAF-F95E-AAD3-4B1F5E347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CE837-F655-30B0-569C-18745CA2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644F6-CB92-2EF5-C2F3-15BA64AF5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CBA68-0131-CB8B-F650-5BDD4F15B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16352-12CC-3B76-E55E-E778C3F4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29119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CC46-3A80-98FF-F4ED-9DEDDDB6B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4AB40-2E3E-F640-79EC-4DDA108EE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5E8AAC-43D4-381F-3F32-7274404C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F91997-AB2B-25C3-3046-D57BE73843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E89B3-792E-898A-F33F-10FD73D9E6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92A273-0F0C-6252-F72E-400CF6F3C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37BC1C-1113-1726-1BA3-8C337D190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F47-AA0B-65AD-15CB-BE55433E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8079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BFE5-C796-6272-7BF1-8B7DAC36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13E53-BB44-D64B-B91F-388E5F361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C5F05D-5AB5-B980-D3CE-A830DB97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788D1A-227F-A59A-5F18-877B0C306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5527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B7D51F-0DE6-6292-347E-DDA27D5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B2797-9ACD-CA54-F38A-6B2FE5B2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AA4EE-0154-E386-34AA-034DEFB9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34352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76BFE-6AB4-4A5A-1F18-0548A66FB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CD171-B2EF-98FA-39A7-34664DA48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D3120-8C0E-0F8D-C9B6-6A396F4A7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49861-A71B-AB25-43FF-CC831A2F9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9D1AEA-08F7-844F-6022-6FA8799EF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AA344-8EE1-9019-BE66-84972C67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38799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F74F-32AA-8DA2-5792-A24EA76D6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1BB4D-5B5F-9BBE-753E-B0E965B43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1D3AF-F623-4DEF-154E-993AF61F6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F37C1-886A-ACA1-C58E-832BB959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4B949-7CFF-951B-E944-F01CBC9E9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9618B-CD55-E1DE-5C85-5780321D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152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8CF583-8CE3-BDD2-ACCC-D2A65410F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1A80E-6376-9EB0-59F9-FB2D9F54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010E5-A99C-D5A2-D322-6A37D1BBD6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14A587-2C7F-4CC1-A70F-76FAD4E9F292}" type="datetimeFigureOut">
              <a:rPr lang="en-NL" smtClean="0"/>
              <a:t>15/06/2025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8C67D-5280-4765-A858-B40FE4D99B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A14F6-78BA-DBFB-2AE9-27D9ACC80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9E7CA1-BA98-4CF5-96E0-4AAA3A70317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57944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1E9C66-F20F-D97F-63DA-2059178F33DB}"/>
              </a:ext>
            </a:extLst>
          </p:cNvPr>
          <p:cNvSpPr txBox="1"/>
          <p:nvPr/>
        </p:nvSpPr>
        <p:spPr>
          <a:xfrm>
            <a:off x="584946" y="1120676"/>
            <a:ext cx="112014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original codes do not reset with new user. It has probably been confused for the </a:t>
            </a:r>
            <a:r>
              <a:rPr lang="en-US" dirty="0" err="1"/>
              <a:t>continuos</a:t>
            </a:r>
            <a:r>
              <a:rPr lang="en-US" dirty="0"/>
              <a:t> conversation. Added a New User button.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temperature to 1.5 and the prompt as the original made it hallucinate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Improving the prompt with </a:t>
            </a:r>
            <a:r>
              <a:rPr lang="en-US" dirty="0" err="1"/>
              <a:t>CoT</a:t>
            </a:r>
            <a:r>
              <a:rPr lang="en-US" dirty="0"/>
              <a:t> + few shots is still okay, </a:t>
            </a:r>
            <a:r>
              <a:rPr lang="en-US" dirty="0" err="1"/>
              <a:t>didnt</a:t>
            </a:r>
            <a:r>
              <a:rPr lang="en-US" dirty="0"/>
              <a:t> hallucinate even after increasing temperature to 1.5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Increasing the temperature further to 2 made it hallucinate again.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Structured prompts with proper temperature setting will shield it from confusing user inputs and prevent hallucination</a:t>
            </a:r>
          </a:p>
          <a:p>
            <a:endParaRPr lang="en-US" dirty="0"/>
          </a:p>
          <a:p>
            <a:pPr marL="342900" indent="-342900">
              <a:buAutoNum type="arabicPeriod" startAt="3"/>
            </a:pPr>
            <a:endParaRPr lang="en-NL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87E629F-361A-50CC-D923-999A6ABD7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920" y="3663637"/>
            <a:ext cx="2766080" cy="249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85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Happy Manaloto</dc:creator>
  <cp:lastModifiedBy>Happy Manaloto</cp:lastModifiedBy>
  <cp:revision>3</cp:revision>
  <dcterms:created xsi:type="dcterms:W3CDTF">2025-06-09T20:42:40Z</dcterms:created>
  <dcterms:modified xsi:type="dcterms:W3CDTF">2025-06-15T17:55:01Z</dcterms:modified>
</cp:coreProperties>
</file>