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>
        <p:scale>
          <a:sx n="400" d="100"/>
          <a:sy n="400" d="100"/>
        </p:scale>
        <p:origin x="-8898" y="-4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349B-9A38-0CC3-DEAA-93FF92B68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D8CDD-6D1C-0E41-43A4-D306C9CFB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2CFDB-AEC1-C191-0474-EA4E6BAC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84245-80B9-6B11-AB0C-9300FA1D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C63B-48E7-8128-E01E-C2B9E17F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523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0648-FE65-19A8-A9CF-A6C85DCC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621C9-CE95-5641-CF33-20C0A72B4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11E4C-F8C3-6CA9-0ABA-5BB77F3D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DA25-5226-58F8-478C-AEA9537C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355A-AEFB-7878-D7AC-BAC57CD3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465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15D97-3672-D583-A307-84BE8BC7E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BB7FD-3C29-4AA4-18E4-D4EE171B9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28373-515E-3B7A-BDCC-30A2E9CD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1919-D314-A2DA-39B2-3C4DE056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57F13-9A52-EFF7-13A2-27BDFEDC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34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F65F-E95F-842C-D13B-C648DBAB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A394-1E16-8996-D7A1-B37979A9A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791B-80C4-D92B-9F75-4D77108A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CE79-1D17-299E-BFBB-6659CF16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36FA-E149-3C05-06E5-2440CC5F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796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7885-1E53-243F-1B41-42B3C64A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6F06B-6E97-CC18-70F2-000541479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E073-47E7-6162-020F-B491CA53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A189B-7A7A-2378-ED43-CB32E672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0473-2899-AF3A-058C-9AB3E478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803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2DE3-BCBA-72E1-843D-3CC842EE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1F64-9676-EB7E-5B8B-A622C7306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6D4CB-4DB8-4B59-C64B-9DB384D7F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35832-9D6E-323E-AFFB-39B2E2B6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3230D-53CE-5960-D768-65AE53C6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02B7-62F0-A9A4-ED88-84849CF3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115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36F6-52C0-61EB-B3B7-7ABB17ED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29D78-CC22-C8DA-B46F-5A137DB18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4148D-DB3F-1E18-EC1F-CCBCFBBE4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73198-DF51-C545-7A4A-68CD01CF6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83526-8AE4-609E-23EF-95F5240D1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CCA1C-FA3C-B22C-DD66-F7B07FE2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B4C42-D7D0-2383-F5F8-8423DFC3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A1714-1CE9-7B10-8ECD-269FF120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710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D00D-F07B-BEE0-B93D-B5EF3DA9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4536F-0268-0B37-92DE-FB55EAC9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02933-F528-A63F-543D-451E2A1A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B14ED-01DD-99EE-39DF-89289D8A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45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75C7B-F730-FC01-5F47-23EE9CBC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248BA-4883-66BE-2759-DF70E1A8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A8FC3-4253-7CB9-0AAB-0040E9C2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33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38B6-5FDB-5F9A-1909-12004DE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D81A-41D5-0BB7-F588-01F590F6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E7969-32EA-3A1D-64FE-9DCAC0116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F194A-4B53-38A1-F7F7-36B4FEF2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53489-0419-BFFE-46BA-03BC149D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14E13-D5FF-4ACF-9F86-0A40C9F0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1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78B5-3ABA-E97E-646A-69E26F84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2C683-B314-B254-4841-5124E1184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1E245-1A74-C0B4-7AA3-B92D27C35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091C4-A800-DDE2-84F2-686E0FDC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120FC-C124-3A6C-97FA-BF748F39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66018-DF62-72F8-E884-51013F3A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232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64ED3-B1DA-3F4C-5B74-89527DA0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4C55F-BB48-BFB9-7B25-B29E24E9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BE26-B5FF-2ABB-03C1-BD0B3AF2B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BCDD-DF1F-538A-66A3-4D0D669B6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EEBB-D746-4CB9-833B-FF5E62894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95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Pushing to GitHub - </a:t>
            </a:r>
            <a:r>
              <a:rPr lang="nl-NL" dirty="0"/>
              <a:t>Steps and Cleanup Actions </a:t>
            </a:r>
            <a:br>
              <a:rPr lang="nl-NL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2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Step1 : Initial Setup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dirty="0"/>
              <a:t>• Created virtual environment using `python -m </a:t>
            </a:r>
            <a:r>
              <a:rPr dirty="0" err="1"/>
              <a:t>venv</a:t>
            </a:r>
            <a:r>
              <a:rPr dirty="0"/>
              <a:t> </a:t>
            </a:r>
            <a:r>
              <a:rPr dirty="0" err="1"/>
              <a:t>venv</a:t>
            </a:r>
            <a:r>
              <a:rPr dirty="0"/>
              <a:t>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Activated the environment using `</a:t>
            </a:r>
            <a:r>
              <a:rPr dirty="0" err="1"/>
              <a:t>venv</a:t>
            </a:r>
            <a:r>
              <a:rPr dirty="0"/>
              <a:t>\Scripts\activate`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Installed dependencies using `pip install -r </a:t>
            </a:r>
            <a:r>
              <a:rPr lang="en-US" dirty="0"/>
              <a:t>		</a:t>
            </a:r>
            <a:r>
              <a:rPr dirty="0"/>
              <a:t>requirements.txt`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Initialized local Git repository using `git </a:t>
            </a:r>
            <a:r>
              <a:rPr dirty="0" err="1"/>
              <a:t>init</a:t>
            </a: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Step 2: Linking GitHub Repo and First Push Attempt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Set remote URL using: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`git remote add origin </a:t>
            </a:r>
            <a:r>
              <a:rPr lang="en-US" dirty="0"/>
              <a:t>	</a:t>
            </a:r>
            <a:r>
              <a:rPr dirty="0"/>
              <a:t>https://github.com/happyemanaloto/langchain-lab-ml-ops.git`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Renamed branch to main: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 `git branch -M main`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Pushed using: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`git push -u origin main`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i="1" dirty="0"/>
              <a:t> </a:t>
            </a:r>
            <a:r>
              <a:rPr lang="en-US" i="1" dirty="0"/>
              <a:t>NOTE: </a:t>
            </a:r>
            <a:r>
              <a:rPr i="1" dirty="0"/>
              <a:t>Push failed due to large files in `</a:t>
            </a:r>
            <a:r>
              <a:rPr i="1" dirty="0" err="1"/>
              <a:t>venv</a:t>
            </a:r>
            <a:r>
              <a:rPr i="1" dirty="0"/>
              <a:t>/` exceeding GitHub’s 100MB limit</a:t>
            </a:r>
            <a:r>
              <a:rPr lang="en-US" i="1" dirty="0"/>
              <a:t>. Do not commit </a:t>
            </a:r>
            <a:r>
              <a:rPr lang="en-US" i="1" dirty="0" err="1"/>
              <a:t>venv</a:t>
            </a:r>
            <a:endParaRPr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70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Cleaning Up Large Files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Added `</a:t>
            </a:r>
            <a:r>
              <a:rPr dirty="0" err="1"/>
              <a:t>venv</a:t>
            </a:r>
            <a:r>
              <a:rPr dirty="0"/>
              <a:t>/` to `.</a:t>
            </a:r>
            <a:r>
              <a:rPr dirty="0" err="1"/>
              <a:t>gitignore</a:t>
            </a:r>
            <a:r>
              <a:rPr dirty="0"/>
              <a:t>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`echo </a:t>
            </a:r>
            <a:r>
              <a:rPr dirty="0" err="1"/>
              <a:t>venv</a:t>
            </a:r>
            <a:r>
              <a:rPr dirty="0"/>
              <a:t>/ &gt;&gt; .</a:t>
            </a:r>
            <a:r>
              <a:rPr dirty="0" err="1"/>
              <a:t>gitignore</a:t>
            </a:r>
            <a:r>
              <a:rPr dirty="0"/>
              <a:t>`</a:t>
            </a:r>
          </a:p>
          <a:p>
            <a:pPr lvl="2"/>
            <a:r>
              <a:rPr dirty="0"/>
              <a:t> </a:t>
            </a:r>
            <a:r>
              <a:rPr sz="2800" dirty="0"/>
              <a:t>Removed `</a:t>
            </a:r>
            <a:r>
              <a:rPr sz="2800" dirty="0" err="1"/>
              <a:t>venv</a:t>
            </a:r>
            <a:r>
              <a:rPr sz="2800" dirty="0"/>
              <a:t>/` from Git tracking: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`git rm -r --cached </a:t>
            </a:r>
            <a:r>
              <a:rPr dirty="0" err="1"/>
              <a:t>venv</a:t>
            </a:r>
            <a:r>
              <a:rPr dirty="0"/>
              <a:t>/`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Committed cleanup:</a:t>
            </a:r>
          </a:p>
          <a:p>
            <a:pPr marL="914400" lvl="2" indent="0">
              <a:buNone/>
            </a:pPr>
            <a:r>
              <a:rPr dirty="0"/>
              <a:t>`</a:t>
            </a:r>
            <a:r>
              <a:rPr sz="2800" dirty="0"/>
              <a:t>git commit -m "Remove </a:t>
            </a:r>
            <a:r>
              <a:rPr sz="2800" dirty="0" err="1"/>
              <a:t>venv</a:t>
            </a:r>
            <a:r>
              <a:rPr sz="2800" dirty="0"/>
              <a:t> and add to .</a:t>
            </a:r>
            <a:r>
              <a:rPr sz="2800" dirty="0" err="1"/>
              <a:t>gitignore</a:t>
            </a:r>
            <a:r>
              <a:rPr sz="2800" dirty="0"/>
              <a:t>"`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7588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Step 4: Unsuccessful GitHub Push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Pushed cleaned repository: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`git push -u origin main`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 </a:t>
            </a:r>
            <a:r>
              <a:rPr lang="en-US" dirty="0"/>
              <a:t>But hitting the error because the large files are still in Git history 	so need to remove all versions of </a:t>
            </a:r>
            <a:r>
              <a:rPr lang="en-US" dirty="0" err="1"/>
              <a:t>venv</a:t>
            </a:r>
            <a:r>
              <a:rPr lang="en-US" dirty="0"/>
              <a:t>/ from all commits</a:t>
            </a:r>
          </a:p>
          <a:p>
            <a:pPr marL="0" indent="0">
              <a:buNone/>
            </a:pPr>
            <a:r>
              <a:rPr lang="en-US" dirty="0"/>
              <a:t>	‘pip install git-filter-repo’</a:t>
            </a:r>
          </a:p>
          <a:p>
            <a:pPr marL="0" indent="0">
              <a:buNone/>
            </a:pPr>
            <a:r>
              <a:rPr lang="en-US" dirty="0"/>
              <a:t>	‘git filter-repo --path </a:t>
            </a:r>
            <a:r>
              <a:rPr lang="en-US" dirty="0" err="1"/>
              <a:t>venv</a:t>
            </a:r>
            <a:r>
              <a:rPr lang="en-US" dirty="0"/>
              <a:t>/ --invert-paths’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sz="2900" dirty="0"/>
              <a:t>Force push cleaned repository:</a:t>
            </a:r>
          </a:p>
          <a:p>
            <a:pPr marL="0" indent="0">
              <a:buNone/>
            </a:pPr>
            <a:r>
              <a:rPr lang="en-US" dirty="0"/>
              <a:t>	‘git push -f origin main’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Git stores </a:t>
            </a:r>
            <a:r>
              <a:rPr lang="en-US" b="1" i="1" dirty="0"/>
              <a:t>everything</a:t>
            </a:r>
            <a:r>
              <a:rPr lang="en-US" i="1" dirty="0"/>
              <a:t> — so once a large file has been committed, it's in the repo forever unless we </a:t>
            </a:r>
            <a:r>
              <a:rPr lang="en-US" b="1" i="1" dirty="0"/>
              <a:t>rewrite history</a:t>
            </a:r>
            <a:r>
              <a:rPr lang="en-US" i="1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8373F-B526-3AFC-A1A5-CD12951D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C5C0-8E8A-5826-D871-44DE667B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7588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Step 5: Deleted old repo and created a new one, ensuring not to commit </a:t>
            </a:r>
            <a:r>
              <a:rPr lang="en-US" dirty="0" err="1"/>
              <a:t>venv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</a:t>
            </a:r>
            <a:r>
              <a:rPr lang="en-US" dirty="0"/>
              <a:t>Delete .git</a:t>
            </a:r>
            <a:endParaRPr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`</a:t>
            </a:r>
            <a:r>
              <a:rPr lang="nl-NL" dirty="0"/>
              <a:t>Remove-Item -Recurse -Force .git</a:t>
            </a:r>
            <a:endParaRPr dirty="0"/>
          </a:p>
          <a:p>
            <a:pPr marL="0" indent="0">
              <a:buNone/>
            </a:pPr>
            <a:r>
              <a:rPr lang="nl-NL" dirty="0"/>
              <a:t>	• Re-do initialization, </a:t>
            </a:r>
          </a:p>
          <a:p>
            <a:pPr marL="0" indent="0">
              <a:buNone/>
            </a:pPr>
            <a:r>
              <a:rPr lang="en-US" dirty="0"/>
              <a:t>	‘git </a:t>
            </a:r>
            <a:r>
              <a:rPr lang="en-US" dirty="0" err="1"/>
              <a:t>init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	•  Manually added file not the whole directory with .</a:t>
            </a:r>
            <a:r>
              <a:rPr lang="en-US" dirty="0" err="1"/>
              <a:t>gitignore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‘git add requirements.txt’</a:t>
            </a:r>
          </a:p>
          <a:p>
            <a:pPr marL="0" indent="0">
              <a:buNone/>
            </a:pPr>
            <a:r>
              <a:rPr lang="en-US" dirty="0"/>
              <a:t>	‘git add git add main_trial.py’</a:t>
            </a:r>
          </a:p>
          <a:p>
            <a:pPr marL="0" indent="0">
              <a:buNone/>
            </a:pPr>
            <a:r>
              <a:rPr lang="en-US" dirty="0"/>
              <a:t>	• Commit</a:t>
            </a:r>
          </a:p>
          <a:p>
            <a:pPr marL="0" indent="0">
              <a:buNone/>
            </a:pPr>
            <a:r>
              <a:rPr lang="en-US" dirty="0"/>
              <a:t>	‘git commit -m "Initial clean commit without </a:t>
            </a:r>
            <a:r>
              <a:rPr lang="en-US" dirty="0" err="1"/>
              <a:t>venv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	•  Reconnect to git hub and push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venv</a:t>
            </a:r>
            <a:r>
              <a:rPr lang="en-US" dirty="0"/>
              <a:t>) (base) PS C:\Users\happy\Documents\ironhack\Week13\langchain-lab&gt; git branch -M main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venv</a:t>
            </a:r>
            <a:r>
              <a:rPr lang="en-US" dirty="0"/>
              <a:t>) (base) PS C:\Users\happy\Documents\ironhack\Week13\langchain-lab&gt; git remote add origin 	https://github.com/happyemanaloto/mlops.git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venv</a:t>
            </a:r>
            <a:r>
              <a:rPr lang="en-US" dirty="0"/>
              <a:t>) (base) PS C:\Users\happy\Documents\ironhack\Week13\langchain-lab&gt; 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409295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514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Pushing to GitHub - Steps and Cleanup Actions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Happy Manaloto</dc:creator>
  <cp:lastModifiedBy>Happy Manaloto</cp:lastModifiedBy>
  <cp:revision>1</cp:revision>
  <dcterms:created xsi:type="dcterms:W3CDTF">2025-07-19T14:32:01Z</dcterms:created>
  <dcterms:modified xsi:type="dcterms:W3CDTF">2025-07-19T19:52:13Z</dcterms:modified>
</cp:coreProperties>
</file>