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</p:sldIdLst>
  <p:sldSz cx="5029200" cy="5748338"/>
  <p:notesSz cx="6858000" cy="9144000"/>
  <p:defaultTextStyle>
    <a:defPPr>
      <a:defRPr lang="en-US"/>
    </a:defPPr>
    <a:lvl1pPr marL="0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1pPr>
    <a:lvl2pPr marL="396401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2pPr>
    <a:lvl3pPr marL="792803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3pPr>
    <a:lvl4pPr marL="1189204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4pPr>
    <a:lvl5pPr marL="1585605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5pPr>
    <a:lvl6pPr marL="1982007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6pPr>
    <a:lvl7pPr marL="2378408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7pPr>
    <a:lvl8pPr marL="2774810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8pPr>
    <a:lvl9pPr marL="3171211" algn="l" defTabSz="792803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5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940759"/>
            <a:ext cx="4274820" cy="2001273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019208"/>
            <a:ext cx="3771900" cy="1387851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306046"/>
            <a:ext cx="1084421" cy="4871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306046"/>
            <a:ext cx="3190399" cy="487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433094"/>
            <a:ext cx="4337685" cy="2391149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846864"/>
            <a:ext cx="4337685" cy="1257449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530229"/>
            <a:ext cx="2137410" cy="3647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530229"/>
            <a:ext cx="2137410" cy="3647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06047"/>
            <a:ext cx="4337685" cy="1111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409141"/>
            <a:ext cx="2127587" cy="69059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2099740"/>
            <a:ext cx="2127587" cy="3088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409141"/>
            <a:ext cx="2138065" cy="69059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2099740"/>
            <a:ext cx="2138065" cy="3088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83222"/>
            <a:ext cx="1622048" cy="1341279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827655"/>
            <a:ext cx="2546033" cy="4085046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724501"/>
            <a:ext cx="1622048" cy="3194852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83222"/>
            <a:ext cx="1622048" cy="1341279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827655"/>
            <a:ext cx="2546033" cy="4085046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724501"/>
            <a:ext cx="1622048" cy="3194852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306047"/>
            <a:ext cx="4337685" cy="111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530229"/>
            <a:ext cx="4337685" cy="364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5327859"/>
            <a:ext cx="1131570" cy="306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0587-67CE-4E80-B3C6-EE43523D24AC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5327859"/>
            <a:ext cx="1697355" cy="306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5327859"/>
            <a:ext cx="1131570" cy="306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E79D-444B-43DB-825C-1502500B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圆角矩形 1"/>
              <p:cNvSpPr/>
              <p:nvPr/>
            </p:nvSpPr>
            <p:spPr>
              <a:xfrm>
                <a:off x="1877955" y="2222819"/>
                <a:ext cx="1280160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Generator</a:t>
                </a:r>
              </a:p>
              <a:p>
                <a:pPr algn="ctr"/>
                <a:r>
                  <a:rPr lang="en-US" altLang="zh-CN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5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15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altLang="zh-CN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55" y="2222819"/>
                <a:ext cx="1280160" cy="457200"/>
              </a:xfrm>
              <a:prstGeom prst="roundRect">
                <a:avLst/>
              </a:prstGeom>
              <a:blipFill>
                <a:blip r:embed="rId2"/>
                <a:stretch>
                  <a:fillRect t="-10000" b="-21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流程图: 文档 20"/>
              <p:cNvSpPr/>
              <p:nvPr/>
            </p:nvSpPr>
            <p:spPr>
              <a:xfrm>
                <a:off x="2240357" y="2970555"/>
                <a:ext cx="548640" cy="365760"/>
              </a:xfrm>
              <a:prstGeom prst="flowChart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53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3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1530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1" name="流程图: 文档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57" y="2970555"/>
                <a:ext cx="548640" cy="365760"/>
              </a:xfrm>
              <a:prstGeom prst="flowChartDocument">
                <a:avLst/>
              </a:prstGeom>
              <a:blipFill>
                <a:blip r:embed="rId3"/>
                <a:stretch>
                  <a:fillRect r="-52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流程图: 文档 29"/>
              <p:cNvSpPr/>
              <p:nvPr/>
            </p:nvSpPr>
            <p:spPr>
              <a:xfrm>
                <a:off x="1085437" y="1547966"/>
                <a:ext cx="548640" cy="365760"/>
              </a:xfrm>
              <a:prstGeom prst="flowChart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3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530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0" name="流程图: 文档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37" y="1547966"/>
                <a:ext cx="548640" cy="36576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>
            <a:stCxn id="30" idx="2"/>
            <a:endCxn id="2" idx="0"/>
          </p:cNvCxnSpPr>
          <p:nvPr/>
        </p:nvCxnSpPr>
        <p:spPr>
          <a:xfrm>
            <a:off x="1359757" y="1889545"/>
            <a:ext cx="1158278" cy="33327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6" idx="2"/>
            <a:endCxn id="2" idx="0"/>
          </p:cNvCxnSpPr>
          <p:nvPr/>
        </p:nvCxnSpPr>
        <p:spPr>
          <a:xfrm flipH="1">
            <a:off x="2518035" y="1889545"/>
            <a:ext cx="1151562" cy="33327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流程图: 文档 35"/>
              <p:cNvSpPr/>
              <p:nvPr/>
            </p:nvSpPr>
            <p:spPr>
              <a:xfrm>
                <a:off x="3395277" y="1547966"/>
                <a:ext cx="548640" cy="365760"/>
              </a:xfrm>
              <a:prstGeom prst="flowChart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3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530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6" name="流程图: 文档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77" y="1547966"/>
                <a:ext cx="548640" cy="36576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>
            <a:stCxn id="2" idx="2"/>
            <a:endCxn id="21" idx="0"/>
          </p:cNvCxnSpPr>
          <p:nvPr/>
        </p:nvCxnSpPr>
        <p:spPr>
          <a:xfrm flipH="1">
            <a:off x="2514677" y="2680019"/>
            <a:ext cx="3358" cy="2905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流程图: 文档 43"/>
              <p:cNvSpPr/>
              <p:nvPr/>
            </p:nvSpPr>
            <p:spPr>
              <a:xfrm>
                <a:off x="3547339" y="3663324"/>
                <a:ext cx="548640" cy="368381"/>
              </a:xfrm>
              <a:prstGeom prst="flowChart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3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530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44" name="流程图: 文档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9" y="3663324"/>
                <a:ext cx="548640" cy="368381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stCxn id="21" idx="2"/>
            <a:endCxn id="75" idx="0"/>
          </p:cNvCxnSpPr>
          <p:nvPr/>
        </p:nvCxnSpPr>
        <p:spPr>
          <a:xfrm flipH="1">
            <a:off x="2510461" y="3312134"/>
            <a:ext cx="4216" cy="27376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1"/>
          </p:cNvCxnSpPr>
          <p:nvPr/>
        </p:nvCxnSpPr>
        <p:spPr>
          <a:xfrm flipH="1" flipV="1">
            <a:off x="3018607" y="3847506"/>
            <a:ext cx="528732" cy="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圆角矩形 55"/>
              <p:cNvSpPr/>
              <p:nvPr/>
            </p:nvSpPr>
            <p:spPr>
              <a:xfrm>
                <a:off x="638025" y="4447477"/>
                <a:ext cx="1506985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Discriminator</a:t>
                </a:r>
              </a:p>
              <a:p>
                <a:pPr algn="ctr"/>
                <a:r>
                  <a:rPr lang="en-US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D(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6" name="圆角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5" y="4447477"/>
                <a:ext cx="1506985" cy="457200"/>
              </a:xfrm>
              <a:prstGeom prst="roundRect">
                <a:avLst/>
              </a:prstGeom>
              <a:blipFill>
                <a:blip r:embed="rId7"/>
                <a:stretch>
                  <a:fillRect t="-10000" b="-21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圆角矩形 57"/>
              <p:cNvSpPr/>
              <p:nvPr/>
            </p:nvSpPr>
            <p:spPr>
              <a:xfrm>
                <a:off x="2888654" y="4444356"/>
                <a:ext cx="1509294" cy="457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Localizer</a:t>
                </a:r>
              </a:p>
              <a:p>
                <a:pPr algn="ctr"/>
                <a:r>
                  <a:rPr lang="en-US" altLang="zh-CN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L(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3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5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153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153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58" name="圆角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54" y="4444356"/>
                <a:ext cx="1509294" cy="457200"/>
              </a:xfrm>
              <a:prstGeom prst="roundRect">
                <a:avLst/>
              </a:prstGeom>
              <a:blipFill>
                <a:blip r:embed="rId8"/>
                <a:stretch>
                  <a:fillRect t="-10000" b="-2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704768" y="5185751"/>
            <a:ext cx="1281086" cy="341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Cross Entropy loss</a:t>
            </a:r>
          </a:p>
        </p:txBody>
      </p:sp>
      <p:sp>
        <p:nvSpPr>
          <p:cNvPr id="60" name="矩形 59"/>
          <p:cNvSpPr/>
          <p:nvPr/>
        </p:nvSpPr>
        <p:spPr>
          <a:xfrm>
            <a:off x="3058246" y="5200481"/>
            <a:ext cx="1107056" cy="344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Localization loss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778675" y="3585896"/>
            <a:ext cx="146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Real/completed samples</a:t>
            </a:r>
          </a:p>
        </p:txBody>
      </p:sp>
      <p:cxnSp>
        <p:nvCxnSpPr>
          <p:cNvPr id="82" name="肘形连接符 81"/>
          <p:cNvCxnSpPr>
            <a:stCxn id="75" idx="2"/>
            <a:endCxn id="56" idx="0"/>
          </p:cNvCxnSpPr>
          <p:nvPr/>
        </p:nvCxnSpPr>
        <p:spPr>
          <a:xfrm rot="5400000">
            <a:off x="1781814" y="3718829"/>
            <a:ext cx="338361" cy="11189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5" idx="2"/>
            <a:endCxn id="58" idx="0"/>
          </p:cNvCxnSpPr>
          <p:nvPr/>
        </p:nvCxnSpPr>
        <p:spPr>
          <a:xfrm rot="16200000" flipH="1">
            <a:off x="2909261" y="3710316"/>
            <a:ext cx="335240" cy="1132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1553330" y="4883900"/>
            <a:ext cx="1" cy="3017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200637" y="4898049"/>
            <a:ext cx="1" cy="3017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56" idx="1"/>
            <a:endCxn id="2" idx="1"/>
          </p:cNvCxnSpPr>
          <p:nvPr/>
        </p:nvCxnSpPr>
        <p:spPr>
          <a:xfrm rot="10800000" flipH="1">
            <a:off x="638024" y="2451419"/>
            <a:ext cx="1239931" cy="2224658"/>
          </a:xfrm>
          <a:prstGeom prst="bentConnector3">
            <a:avLst>
              <a:gd name="adj1" fmla="val -18437"/>
            </a:avLst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58" idx="3"/>
            <a:endCxn id="2" idx="3"/>
          </p:cNvCxnSpPr>
          <p:nvPr/>
        </p:nvCxnSpPr>
        <p:spPr>
          <a:xfrm flipH="1" flipV="1">
            <a:off x="3158116" y="2451420"/>
            <a:ext cx="1239833" cy="2221537"/>
          </a:xfrm>
          <a:prstGeom prst="bentConnector3">
            <a:avLst>
              <a:gd name="adj1" fmla="val -18438"/>
            </a:avLst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1" idx="3"/>
            <a:endCxn id="140" idx="1"/>
          </p:cNvCxnSpPr>
          <p:nvPr/>
        </p:nvCxnSpPr>
        <p:spPr>
          <a:xfrm>
            <a:off x="2788997" y="3153435"/>
            <a:ext cx="738236" cy="657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44" idx="0"/>
            <a:endCxn id="140" idx="2"/>
          </p:cNvCxnSpPr>
          <p:nvPr/>
        </p:nvCxnSpPr>
        <p:spPr>
          <a:xfrm flipV="1">
            <a:off x="3821659" y="3367047"/>
            <a:ext cx="9844" cy="2962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527241" y="2952987"/>
            <a:ext cx="608539" cy="414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MSE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loss</a:t>
            </a:r>
          </a:p>
        </p:txBody>
      </p:sp>
      <p:cxnSp>
        <p:nvCxnSpPr>
          <p:cNvPr id="152" name="直接箭头连接符 151"/>
          <p:cNvCxnSpPr>
            <a:stCxn id="140" idx="0"/>
            <a:endCxn id="2" idx="3"/>
          </p:cNvCxnSpPr>
          <p:nvPr/>
        </p:nvCxnSpPr>
        <p:spPr>
          <a:xfrm flipH="1" flipV="1">
            <a:off x="3158116" y="2451419"/>
            <a:ext cx="673395" cy="50156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586793" y="2923819"/>
            <a:ext cx="1314966" cy="4901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18" name="直接箭头连接符 217"/>
          <p:cNvCxnSpPr/>
          <p:nvPr/>
        </p:nvCxnSpPr>
        <p:spPr>
          <a:xfrm flipV="1">
            <a:off x="628601" y="3038360"/>
            <a:ext cx="33832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 flipH="1">
            <a:off x="628601" y="3289559"/>
            <a:ext cx="33832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997280" y="291080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Forward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1008732" y="314398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Backward</a:t>
            </a:r>
          </a:p>
        </p:txBody>
      </p:sp>
      <p:sp>
        <p:nvSpPr>
          <p:cNvPr id="230" name="流程图: 磁盘 229"/>
          <p:cNvSpPr/>
          <p:nvPr/>
        </p:nvSpPr>
        <p:spPr>
          <a:xfrm>
            <a:off x="481223" y="186542"/>
            <a:ext cx="1188720" cy="640080"/>
          </a:xfrm>
          <a:prstGeom prst="flowChartMagneticDisk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Incomplete MR data</a:t>
            </a:r>
          </a:p>
        </p:txBody>
      </p:sp>
      <p:cxnSp>
        <p:nvCxnSpPr>
          <p:cNvPr id="231" name="直接箭头连接符 230"/>
          <p:cNvCxnSpPr>
            <a:stCxn id="230" idx="4"/>
            <a:endCxn id="244" idx="1"/>
          </p:cNvCxnSpPr>
          <p:nvPr/>
        </p:nvCxnSpPr>
        <p:spPr>
          <a:xfrm>
            <a:off x="1669944" y="506583"/>
            <a:ext cx="1394891" cy="202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1483964" y="242423"/>
            <a:ext cx="1762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Serving-centric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流程图: 多文档 243"/>
              <p:cNvSpPr/>
              <p:nvPr/>
            </p:nvSpPr>
            <p:spPr>
              <a:xfrm>
                <a:off x="3064834" y="188571"/>
                <a:ext cx="1463040" cy="640080"/>
              </a:xfrm>
              <a:prstGeom prst="flowChartMulti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Transformed vectors: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44" name="流程图: 多文档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834" y="188571"/>
                <a:ext cx="1463040" cy="640080"/>
              </a:xfrm>
              <a:prstGeom prst="flowChartMultidocument">
                <a:avLst/>
              </a:prstGeom>
              <a:blipFill>
                <a:blip r:embed="rId9"/>
                <a:stretch>
                  <a:fillRect b="-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矩形 244"/>
          <p:cNvSpPr/>
          <p:nvPr/>
        </p:nvSpPr>
        <p:spPr>
          <a:xfrm>
            <a:off x="244781" y="127344"/>
            <a:ext cx="4531360" cy="75280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0"/>
          </a:p>
        </p:txBody>
      </p:sp>
      <p:sp>
        <p:nvSpPr>
          <p:cNvPr id="246" name="矩形 245"/>
          <p:cNvSpPr/>
          <p:nvPr/>
        </p:nvSpPr>
        <p:spPr>
          <a:xfrm>
            <a:off x="244781" y="1360880"/>
            <a:ext cx="4531360" cy="426328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0"/>
          </a:p>
        </p:txBody>
      </p:sp>
      <p:sp>
        <p:nvSpPr>
          <p:cNvPr id="249" name="文本框 248"/>
          <p:cNvSpPr txBox="1"/>
          <p:nvPr/>
        </p:nvSpPr>
        <p:spPr>
          <a:xfrm>
            <a:off x="797765" y="1283179"/>
            <a:ext cx="120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noise </a:t>
            </a:r>
            <a:r>
              <a:rPr lang="en-US" altLang="zh-CN" sz="1200" b="1" dirty="0">
                <a:latin typeface="Palatino Linotype" panose="02040502050505030304" pitchFamily="18" charset="0"/>
              </a:rPr>
              <a:t>vector</a:t>
            </a:r>
            <a:endParaRPr lang="en-US" sz="1200" b="1" dirty="0">
              <a:latin typeface="Palatino Linotype" panose="02040502050505030304" pitchFamily="18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3038451" y="1297112"/>
            <a:ext cx="130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binary vector</a:t>
            </a:r>
          </a:p>
        </p:txBody>
      </p:sp>
      <p:sp>
        <p:nvSpPr>
          <p:cNvPr id="254" name="下箭头 253"/>
          <p:cNvSpPr/>
          <p:nvPr/>
        </p:nvSpPr>
        <p:spPr>
          <a:xfrm>
            <a:off x="2322473" y="929629"/>
            <a:ext cx="375977" cy="394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流程图: 文档 254"/>
              <p:cNvSpPr/>
              <p:nvPr/>
            </p:nvSpPr>
            <p:spPr>
              <a:xfrm>
                <a:off x="2240357" y="1573672"/>
                <a:ext cx="548640" cy="365760"/>
              </a:xfrm>
              <a:prstGeom prst="flowChartDocumen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53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3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1530" baseline="-250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255" name="流程图: 文档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57" y="1573672"/>
                <a:ext cx="548640" cy="365760"/>
              </a:xfrm>
              <a:prstGeom prst="flowChartDocument">
                <a:avLst/>
              </a:prstGeom>
              <a:blipFill>
                <a:blip r:embed="rId10"/>
                <a:stretch>
                  <a:fillRect t="-1538" r="-1368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" name="直接箭头连接符 255"/>
          <p:cNvCxnSpPr>
            <a:stCxn id="255" idx="2"/>
            <a:endCxn id="2" idx="0"/>
          </p:cNvCxnSpPr>
          <p:nvPr/>
        </p:nvCxnSpPr>
        <p:spPr>
          <a:xfrm>
            <a:off x="2514677" y="1915251"/>
            <a:ext cx="3358" cy="3075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56545" y="866962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latin typeface="Palatino Linotype" panose="02040502050505030304" pitchFamily="18" charset="0"/>
              </a:rPr>
              <a:t>Pre-processing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2801573" y="1057761"/>
            <a:ext cx="197829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" dirty="0">
                <a:latin typeface="Palatino Linotype" panose="02040502050505030304" pitchFamily="18" charset="0"/>
              </a:rPr>
              <a:t>Adversarial learning</a:t>
            </a:r>
          </a:p>
        </p:txBody>
      </p:sp>
      <p:cxnSp>
        <p:nvCxnSpPr>
          <p:cNvPr id="92" name="直接箭头连接符 87"/>
          <p:cNvCxnSpPr/>
          <p:nvPr/>
        </p:nvCxnSpPr>
        <p:spPr>
          <a:xfrm flipV="1">
            <a:off x="3831511" y="4895371"/>
            <a:ext cx="1" cy="3017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88"/>
          <p:cNvCxnSpPr/>
          <p:nvPr/>
        </p:nvCxnSpPr>
        <p:spPr>
          <a:xfrm flipH="1">
            <a:off x="3478818" y="4909520"/>
            <a:ext cx="1" cy="3017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8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44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Palatino Linotype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ljh.tju@gmail.com</dc:creator>
  <cp:lastModifiedBy>jhlv001@outlook.com</cp:lastModifiedBy>
  <cp:revision>159</cp:revision>
  <dcterms:created xsi:type="dcterms:W3CDTF">2018-12-31T02:59:50Z</dcterms:created>
  <dcterms:modified xsi:type="dcterms:W3CDTF">2019-01-03T12:08:31Z</dcterms:modified>
</cp:coreProperties>
</file>