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6432550" cy="7577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7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41" y="1240055"/>
            <a:ext cx="5467668" cy="2637967"/>
          </a:xfrm>
        </p:spPr>
        <p:txBody>
          <a:bodyPr anchor="b"/>
          <a:lstStyle>
            <a:lvl1pPr algn="ctr">
              <a:defRPr sz="422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3979752"/>
            <a:ext cx="4824413" cy="1829387"/>
          </a:xfrm>
        </p:spPr>
        <p:txBody>
          <a:bodyPr/>
          <a:lstStyle>
            <a:lvl1pPr marL="0" indent="0" algn="ctr">
              <a:buNone/>
              <a:defRPr sz="1688"/>
            </a:lvl1pPr>
            <a:lvl2pPr marL="321640" indent="0" algn="ctr">
              <a:buNone/>
              <a:defRPr sz="1407"/>
            </a:lvl2pPr>
            <a:lvl3pPr marL="643280" indent="0" algn="ctr">
              <a:buNone/>
              <a:defRPr sz="1266"/>
            </a:lvl3pPr>
            <a:lvl4pPr marL="964921" indent="0" algn="ctr">
              <a:buNone/>
              <a:defRPr sz="1126"/>
            </a:lvl4pPr>
            <a:lvl5pPr marL="1286561" indent="0" algn="ctr">
              <a:buNone/>
              <a:defRPr sz="1126"/>
            </a:lvl5pPr>
            <a:lvl6pPr marL="1608201" indent="0" algn="ctr">
              <a:buNone/>
              <a:defRPr sz="1126"/>
            </a:lvl6pPr>
            <a:lvl7pPr marL="1929841" indent="0" algn="ctr">
              <a:buNone/>
              <a:defRPr sz="1126"/>
            </a:lvl7pPr>
            <a:lvl8pPr marL="2251481" indent="0" algn="ctr">
              <a:buNone/>
              <a:defRPr sz="1126"/>
            </a:lvl8pPr>
            <a:lvl9pPr marL="2573122" indent="0" algn="ctr">
              <a:buNone/>
              <a:defRPr sz="112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4" y="403413"/>
            <a:ext cx="1387019" cy="64212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403413"/>
            <a:ext cx="4080649" cy="642127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1889025"/>
            <a:ext cx="5548074" cy="3151878"/>
          </a:xfrm>
        </p:spPr>
        <p:txBody>
          <a:bodyPr anchor="b"/>
          <a:lstStyle>
            <a:lvl1pPr>
              <a:defRPr sz="422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5070721"/>
            <a:ext cx="5548074" cy="1657498"/>
          </a:xfrm>
        </p:spPr>
        <p:txBody>
          <a:bodyPr/>
          <a:lstStyle>
            <a:lvl1pPr marL="0" indent="0">
              <a:buNone/>
              <a:defRPr sz="1688">
                <a:solidFill>
                  <a:schemeClr val="tx1"/>
                </a:solidFill>
              </a:defRPr>
            </a:lvl1pPr>
            <a:lvl2pPr marL="321640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2pPr>
            <a:lvl3pPr marL="6432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92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28656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60820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192984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25148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57312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2017062"/>
            <a:ext cx="2733834" cy="48076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2017062"/>
            <a:ext cx="2733834" cy="48076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403414"/>
            <a:ext cx="5548074" cy="1464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1857452"/>
            <a:ext cx="2721270" cy="910308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2767760"/>
            <a:ext cx="2721270" cy="407095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9" y="1857452"/>
            <a:ext cx="2734672" cy="910308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9" y="2767760"/>
            <a:ext cx="2734672" cy="407095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505142"/>
            <a:ext cx="2074665" cy="1767999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1090969"/>
            <a:ext cx="3256478" cy="5384679"/>
          </a:xfrm>
        </p:spPr>
        <p:txBody>
          <a:bodyPr/>
          <a:lstStyle>
            <a:lvl1pPr>
              <a:defRPr sz="2251"/>
            </a:lvl1pPr>
            <a:lvl2pPr>
              <a:defRPr sz="1970"/>
            </a:lvl2pPr>
            <a:lvl3pPr>
              <a:defRPr sz="1688"/>
            </a:lvl3pPr>
            <a:lvl4pPr>
              <a:defRPr sz="1407"/>
            </a:lvl4pPr>
            <a:lvl5pPr>
              <a:defRPr sz="1407"/>
            </a:lvl5pPr>
            <a:lvl6pPr>
              <a:defRPr sz="1407"/>
            </a:lvl6pPr>
            <a:lvl7pPr>
              <a:defRPr sz="1407"/>
            </a:lvl7pPr>
            <a:lvl8pPr>
              <a:defRPr sz="1407"/>
            </a:lvl8pPr>
            <a:lvl9pPr>
              <a:defRPr sz="140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2273141"/>
            <a:ext cx="2074665" cy="4211276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505142"/>
            <a:ext cx="2074665" cy="1767999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1090969"/>
            <a:ext cx="3256478" cy="5384679"/>
          </a:xfrm>
        </p:spPr>
        <p:txBody>
          <a:bodyPr anchor="t"/>
          <a:lstStyle>
            <a:lvl1pPr marL="0" indent="0">
              <a:buNone/>
              <a:defRPr sz="2251"/>
            </a:lvl1pPr>
            <a:lvl2pPr marL="321640" indent="0">
              <a:buNone/>
              <a:defRPr sz="1970"/>
            </a:lvl2pPr>
            <a:lvl3pPr marL="643280" indent="0">
              <a:buNone/>
              <a:defRPr sz="1688"/>
            </a:lvl3pPr>
            <a:lvl4pPr marL="964921" indent="0">
              <a:buNone/>
              <a:defRPr sz="1407"/>
            </a:lvl4pPr>
            <a:lvl5pPr marL="1286561" indent="0">
              <a:buNone/>
              <a:defRPr sz="1407"/>
            </a:lvl5pPr>
            <a:lvl6pPr marL="1608201" indent="0">
              <a:buNone/>
              <a:defRPr sz="1407"/>
            </a:lvl6pPr>
            <a:lvl7pPr marL="1929841" indent="0">
              <a:buNone/>
              <a:defRPr sz="1407"/>
            </a:lvl7pPr>
            <a:lvl8pPr marL="2251481" indent="0">
              <a:buNone/>
              <a:defRPr sz="1407"/>
            </a:lvl8pPr>
            <a:lvl9pPr marL="2573122" indent="0">
              <a:buNone/>
              <a:defRPr sz="140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2273141"/>
            <a:ext cx="2074665" cy="4211276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403414"/>
            <a:ext cx="5548074" cy="146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2017062"/>
            <a:ext cx="5548074" cy="480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7022886"/>
            <a:ext cx="1447324" cy="403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0587-67CE-4E80-B3C6-EE43523D24A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7022886"/>
            <a:ext cx="2170986" cy="403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7022886"/>
            <a:ext cx="1447324" cy="403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8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/>
              <p:cNvSpPr/>
              <p:nvPr/>
            </p:nvSpPr>
            <p:spPr>
              <a:xfrm>
                <a:off x="2431278" y="2917383"/>
                <a:ext cx="1646988" cy="66446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Generator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78" y="2917383"/>
                <a:ext cx="1646988" cy="664460"/>
              </a:xfrm>
              <a:prstGeom prst="roundRect">
                <a:avLst/>
              </a:prstGeom>
              <a:blipFill>
                <a:blip r:embed="rId2"/>
                <a:stretch>
                  <a:fillRect t="-1754" b="-964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流程图: 文档 20"/>
              <p:cNvSpPr/>
              <p:nvPr/>
            </p:nvSpPr>
            <p:spPr>
              <a:xfrm>
                <a:off x="2884125" y="3891681"/>
                <a:ext cx="751950" cy="439720"/>
              </a:xfrm>
              <a:prstGeom prst="flowChart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1" name="流程图: 文档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5" y="3891681"/>
                <a:ext cx="751950" cy="439720"/>
              </a:xfrm>
              <a:prstGeom prst="flowChartDocument">
                <a:avLst/>
              </a:prstGeom>
              <a:blipFill>
                <a:blip r:embed="rId3"/>
                <a:stretch>
                  <a:fillRect r="-1328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流程图: 文档 29"/>
              <p:cNvSpPr/>
              <p:nvPr/>
            </p:nvSpPr>
            <p:spPr>
              <a:xfrm>
                <a:off x="942737" y="2127163"/>
                <a:ext cx="751950" cy="439720"/>
              </a:xfrm>
              <a:prstGeom prst="flowChart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0" name="流程图: 文档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37" y="2127163"/>
                <a:ext cx="751950" cy="43972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>
            <a:stCxn id="30" idx="2"/>
            <a:endCxn id="2" idx="0"/>
          </p:cNvCxnSpPr>
          <p:nvPr/>
        </p:nvCxnSpPr>
        <p:spPr>
          <a:xfrm>
            <a:off x="1318712" y="2537813"/>
            <a:ext cx="1936060" cy="37957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6" idx="2"/>
            <a:endCxn id="2" idx="0"/>
          </p:cNvCxnSpPr>
          <p:nvPr/>
        </p:nvCxnSpPr>
        <p:spPr>
          <a:xfrm flipH="1">
            <a:off x="3254772" y="2538443"/>
            <a:ext cx="1929644" cy="3789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流程图: 文档 35"/>
              <p:cNvSpPr/>
              <p:nvPr/>
            </p:nvSpPr>
            <p:spPr>
              <a:xfrm>
                <a:off x="4808441" y="2127793"/>
                <a:ext cx="751950" cy="439720"/>
              </a:xfrm>
              <a:prstGeom prst="flowChart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6" name="流程图: 文档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41" y="2127793"/>
                <a:ext cx="751950" cy="43972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stCxn id="2" idx="2"/>
            <a:endCxn id="21" idx="0"/>
          </p:cNvCxnSpPr>
          <p:nvPr/>
        </p:nvCxnSpPr>
        <p:spPr>
          <a:xfrm>
            <a:off x="3254772" y="3581843"/>
            <a:ext cx="5328" cy="30983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流程图: 文档 43"/>
              <p:cNvSpPr/>
              <p:nvPr/>
            </p:nvSpPr>
            <p:spPr>
              <a:xfrm>
                <a:off x="4277354" y="4686497"/>
                <a:ext cx="751950" cy="439720"/>
              </a:xfrm>
              <a:prstGeom prst="flowChart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4" name="流程图: 文档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54" y="4686497"/>
                <a:ext cx="751950" cy="439720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stCxn id="21" idx="2"/>
            <a:endCxn id="75" idx="0"/>
          </p:cNvCxnSpPr>
          <p:nvPr/>
        </p:nvCxnSpPr>
        <p:spPr>
          <a:xfrm flipH="1">
            <a:off x="3254772" y="4302331"/>
            <a:ext cx="5328" cy="34241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1"/>
          </p:cNvCxnSpPr>
          <p:nvPr/>
        </p:nvCxnSpPr>
        <p:spPr>
          <a:xfrm flipH="1">
            <a:off x="3914034" y="4906362"/>
            <a:ext cx="363325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 55"/>
              <p:cNvSpPr/>
              <p:nvPr/>
            </p:nvSpPr>
            <p:spPr>
              <a:xfrm>
                <a:off x="897040" y="5645373"/>
                <a:ext cx="1774030" cy="6919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Discriminator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D(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6" name="圆角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0" y="5645373"/>
                <a:ext cx="1774030" cy="691902"/>
              </a:xfrm>
              <a:prstGeom prst="roundRect">
                <a:avLst/>
              </a:prstGeom>
              <a:blipFill>
                <a:blip r:embed="rId7"/>
                <a:stretch>
                  <a:fillRect b="-6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 57"/>
              <p:cNvSpPr/>
              <p:nvPr/>
            </p:nvSpPr>
            <p:spPr>
              <a:xfrm>
                <a:off x="3804839" y="5642825"/>
                <a:ext cx="1693612" cy="69029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Localizer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L(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8" name="圆角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39" y="5642825"/>
                <a:ext cx="1693612" cy="690291"/>
              </a:xfrm>
              <a:prstGeom prst="roundRect">
                <a:avLst/>
              </a:prstGeom>
              <a:blipFill>
                <a:blip r:embed="rId8"/>
                <a:stretch>
                  <a:fillRect b="-762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031824" y="6787624"/>
            <a:ext cx="1359458" cy="4804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Cross Entropy loss</a:t>
            </a:r>
          </a:p>
        </p:txBody>
      </p:sp>
      <p:sp>
        <p:nvSpPr>
          <p:cNvPr id="60" name="矩形 59"/>
          <p:cNvSpPr/>
          <p:nvPr/>
        </p:nvSpPr>
        <p:spPr>
          <a:xfrm>
            <a:off x="4093676" y="6774069"/>
            <a:ext cx="1176686" cy="4804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Palatino Linotype" panose="02040502050505030304" pitchFamily="18" charset="0"/>
              </a:rPr>
              <a:t>Localization </a:t>
            </a:r>
            <a:r>
              <a:rPr lang="en-US" sz="1400" smtClean="0">
                <a:solidFill>
                  <a:schemeClr val="tx1"/>
                </a:solidFill>
                <a:latin typeface="Palatino Linotype" panose="02040502050505030304" pitchFamily="18" charset="0"/>
              </a:rPr>
              <a:t>loss</a:t>
            </a:r>
            <a:endParaRPr lang="en-US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31278" y="4644747"/>
            <a:ext cx="164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R</a:t>
            </a:r>
            <a:r>
              <a:rPr lang="en-US" sz="1400" dirty="0" smtClean="0">
                <a:latin typeface="Palatino Linotype" panose="02040502050505030304" pitchFamily="18" charset="0"/>
              </a:rPr>
              <a:t>eal/completed </a:t>
            </a:r>
            <a:r>
              <a:rPr lang="en-US" sz="1400" dirty="0">
                <a:latin typeface="Palatino Linotype" panose="02040502050505030304" pitchFamily="18" charset="0"/>
              </a:rPr>
              <a:t>s</a:t>
            </a:r>
            <a:r>
              <a:rPr lang="en-US" sz="1400" dirty="0" smtClean="0">
                <a:latin typeface="Palatino Linotype" panose="02040502050505030304" pitchFamily="18" charset="0"/>
              </a:rPr>
              <a:t>amples</a:t>
            </a:r>
            <a:endParaRPr lang="en-US" sz="1400" dirty="0">
              <a:latin typeface="Palatino Linotype" panose="02040502050505030304" pitchFamily="18" charset="0"/>
            </a:endParaRPr>
          </a:p>
        </p:txBody>
      </p:sp>
      <p:cxnSp>
        <p:nvCxnSpPr>
          <p:cNvPr id="82" name="肘形连接符 81"/>
          <p:cNvCxnSpPr>
            <a:stCxn id="75" idx="2"/>
            <a:endCxn id="56" idx="0"/>
          </p:cNvCxnSpPr>
          <p:nvPr/>
        </p:nvCxnSpPr>
        <p:spPr>
          <a:xfrm rot="5400000">
            <a:off x="2280711" y="4671312"/>
            <a:ext cx="477406" cy="14707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5" idx="2"/>
            <a:endCxn id="58" idx="0"/>
          </p:cNvCxnSpPr>
          <p:nvPr/>
        </p:nvCxnSpPr>
        <p:spPr>
          <a:xfrm rot="16200000" flipH="1">
            <a:off x="3715779" y="4706959"/>
            <a:ext cx="474858" cy="13968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1889954" y="6318477"/>
            <a:ext cx="0" cy="4555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3980" y="6351424"/>
            <a:ext cx="0" cy="42912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70690" y="6291368"/>
            <a:ext cx="2761" cy="4711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4494715" y="6320564"/>
            <a:ext cx="1" cy="45350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56" idx="1"/>
            <a:endCxn id="2" idx="1"/>
          </p:cNvCxnSpPr>
          <p:nvPr/>
        </p:nvCxnSpPr>
        <p:spPr>
          <a:xfrm rot="10800000" flipH="1">
            <a:off x="897040" y="3249614"/>
            <a:ext cx="1534238" cy="2741711"/>
          </a:xfrm>
          <a:prstGeom prst="bentConnector3">
            <a:avLst>
              <a:gd name="adj1" fmla="val -14900"/>
            </a:avLst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58" idx="3"/>
            <a:endCxn id="2" idx="3"/>
          </p:cNvCxnSpPr>
          <p:nvPr/>
        </p:nvCxnSpPr>
        <p:spPr>
          <a:xfrm flipH="1" flipV="1">
            <a:off x="4078266" y="3249613"/>
            <a:ext cx="1420185" cy="2738358"/>
          </a:xfrm>
          <a:prstGeom prst="bentConnector3">
            <a:avLst>
              <a:gd name="adj1" fmla="val -16096"/>
            </a:avLst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1" idx="3"/>
            <a:endCxn id="140" idx="1"/>
          </p:cNvCxnSpPr>
          <p:nvPr/>
        </p:nvCxnSpPr>
        <p:spPr>
          <a:xfrm flipV="1">
            <a:off x="3636075" y="4110208"/>
            <a:ext cx="678168" cy="133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44" idx="0"/>
            <a:endCxn id="140" idx="2"/>
          </p:cNvCxnSpPr>
          <p:nvPr/>
        </p:nvCxnSpPr>
        <p:spPr>
          <a:xfrm flipV="1">
            <a:off x="4653328" y="4350457"/>
            <a:ext cx="0" cy="336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314249" y="3869960"/>
            <a:ext cx="678169" cy="4804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MSE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loss</a:t>
            </a:r>
          </a:p>
        </p:txBody>
      </p:sp>
      <p:cxnSp>
        <p:nvCxnSpPr>
          <p:cNvPr id="152" name="直接箭头连接符 151"/>
          <p:cNvCxnSpPr>
            <a:stCxn id="140" idx="0"/>
          </p:cNvCxnSpPr>
          <p:nvPr/>
        </p:nvCxnSpPr>
        <p:spPr>
          <a:xfrm flipH="1" flipV="1">
            <a:off x="4078265" y="3492340"/>
            <a:ext cx="575069" cy="3776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855701" y="4166868"/>
            <a:ext cx="1535581" cy="4901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18" name="直接箭头连接符 217"/>
          <p:cNvCxnSpPr/>
          <p:nvPr/>
        </p:nvCxnSpPr>
        <p:spPr>
          <a:xfrm flipV="1">
            <a:off x="942737" y="4281410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H="1">
            <a:off x="942737" y="453260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1441155" y="413335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Forward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1414733" y="437872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Backward</a:t>
            </a:r>
          </a:p>
        </p:txBody>
      </p:sp>
      <p:sp>
        <p:nvSpPr>
          <p:cNvPr id="230" name="流程图: 磁盘 229"/>
          <p:cNvSpPr/>
          <p:nvPr/>
        </p:nvSpPr>
        <p:spPr>
          <a:xfrm>
            <a:off x="832947" y="268679"/>
            <a:ext cx="1134218" cy="76098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Incomplete MR data</a:t>
            </a:r>
          </a:p>
        </p:txBody>
      </p:sp>
      <p:cxnSp>
        <p:nvCxnSpPr>
          <p:cNvPr id="231" name="直接箭头连接符 230"/>
          <p:cNvCxnSpPr>
            <a:stCxn id="230" idx="4"/>
          </p:cNvCxnSpPr>
          <p:nvPr/>
        </p:nvCxnSpPr>
        <p:spPr>
          <a:xfrm flipV="1">
            <a:off x="1967171" y="647636"/>
            <a:ext cx="2051533" cy="152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042148" y="349217"/>
            <a:ext cx="1762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 Linotype" panose="02040502050505030304" pitchFamily="18" charset="0"/>
              </a:rPr>
              <a:t>Relative </a:t>
            </a:r>
            <a:r>
              <a:rPr lang="en-US" sz="1600" dirty="0">
                <a:latin typeface="Palatino Linotype" panose="02040502050505030304" pitchFamily="18" charset="0"/>
              </a:rPr>
              <a:t>coordinate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流程图: 多文档 243"/>
              <p:cNvSpPr/>
              <p:nvPr/>
            </p:nvSpPr>
            <p:spPr>
              <a:xfrm>
                <a:off x="4093676" y="300955"/>
                <a:ext cx="1646370" cy="758952"/>
              </a:xfrm>
              <a:prstGeom prst="flowChartMulti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Transformed vectors: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44" name="流程图: 多文档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76" y="300955"/>
                <a:ext cx="1646370" cy="758952"/>
              </a:xfrm>
              <a:prstGeom prst="flowChartMultidocumen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矩形 244"/>
          <p:cNvSpPr/>
          <p:nvPr/>
        </p:nvSpPr>
        <p:spPr>
          <a:xfrm>
            <a:off x="306103" y="173517"/>
            <a:ext cx="5722238" cy="96090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矩形 245"/>
          <p:cNvSpPr/>
          <p:nvPr/>
        </p:nvSpPr>
        <p:spPr>
          <a:xfrm>
            <a:off x="306103" y="1838844"/>
            <a:ext cx="5722238" cy="55265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文本框 248"/>
          <p:cNvSpPr txBox="1"/>
          <p:nvPr/>
        </p:nvSpPr>
        <p:spPr>
          <a:xfrm>
            <a:off x="363055" y="1824695"/>
            <a:ext cx="19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noise </a:t>
            </a:r>
            <a:r>
              <a:rPr lang="en-US" altLang="zh-CN" sz="1400" b="1" dirty="0" smtClean="0">
                <a:latin typeface="Palatino Linotype" panose="02040502050505030304" pitchFamily="18" charset="0"/>
              </a:rPr>
              <a:t>vector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4256930" y="1843874"/>
            <a:ext cx="19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Palatino Linotype" panose="02040502050505030304" pitchFamily="18" charset="0"/>
              </a:rPr>
              <a:t>binary vector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254" name="下箭头 253"/>
          <p:cNvSpPr/>
          <p:nvPr/>
        </p:nvSpPr>
        <p:spPr>
          <a:xfrm>
            <a:off x="3066824" y="1232410"/>
            <a:ext cx="375977" cy="5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流程图: 文档 254"/>
              <p:cNvSpPr/>
              <p:nvPr/>
            </p:nvSpPr>
            <p:spPr>
              <a:xfrm>
                <a:off x="2878837" y="2127163"/>
                <a:ext cx="751950" cy="439720"/>
              </a:xfrm>
              <a:prstGeom prst="flowChartDocumen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5" name="流程图: 文档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7" y="2127163"/>
                <a:ext cx="751950" cy="439720"/>
              </a:xfrm>
              <a:prstGeom prst="flowChartDocument">
                <a:avLst/>
              </a:prstGeom>
              <a:blipFill>
                <a:blip r:embed="rId10"/>
                <a:stretch>
                  <a:fillRect t="-2597" r="-2015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直接箭头连接符 255"/>
          <p:cNvCxnSpPr>
            <a:stCxn id="255" idx="2"/>
            <a:endCxn id="2" idx="0"/>
          </p:cNvCxnSpPr>
          <p:nvPr/>
        </p:nvCxnSpPr>
        <p:spPr>
          <a:xfrm flipH="1">
            <a:off x="3254772" y="2537813"/>
            <a:ext cx="40" cy="37957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22916" y="1166599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 Linotype" panose="02040502050505030304" pitchFamily="18" charset="0"/>
              </a:rPr>
              <a:t>Pre-processing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078265" y="1468264"/>
            <a:ext cx="205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 Linotype" panose="02040502050505030304" pitchFamily="18" charset="0"/>
              </a:rPr>
              <a:t>Adversarial learning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8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45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Palatino Linotype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ljh.tju@gmail.com</dc:creator>
  <cp:lastModifiedBy>ljh.tju@gmail.com</cp:lastModifiedBy>
  <cp:revision>110</cp:revision>
  <dcterms:created xsi:type="dcterms:W3CDTF">2018-12-31T02:59:50Z</dcterms:created>
  <dcterms:modified xsi:type="dcterms:W3CDTF">2018-12-31T17:47:12Z</dcterms:modified>
</cp:coreProperties>
</file>