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15"/>
  </p:notesMasterIdLst>
  <p:sldIdLst>
    <p:sldId id="256" r:id="rId4"/>
    <p:sldId id="262" r:id="rId5"/>
    <p:sldId id="263" r:id="rId6"/>
    <p:sldId id="264" r:id="rId7"/>
    <p:sldId id="265" r:id="rId8"/>
    <p:sldId id="266" r:id="rId9"/>
    <p:sldId id="267" r:id="rId10"/>
    <p:sldId id="268" r:id="rId11"/>
    <p:sldId id="260" r:id="rId12"/>
    <p:sldId id="261" r:id="rId13"/>
    <p:sldId id="25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24" autoAdjust="0"/>
  </p:normalViewPr>
  <p:slideViewPr>
    <p:cSldViewPr>
      <p:cViewPr varScale="1">
        <p:scale>
          <a:sx n="70" d="100"/>
          <a:sy n="70" d="100"/>
        </p:scale>
        <p:origin x="714" y="66"/>
      </p:cViewPr>
      <p:guideLst>
        <p:guide orient="horz" pos="2160"/>
        <p:guide pos="3840"/>
      </p:guideLst>
    </p:cSldViewPr>
  </p:slideViewPr>
  <p:notesTextViewPr>
    <p:cViewPr>
      <p:scale>
        <a:sx n="100" d="100"/>
        <a:sy n="100" d="100"/>
      </p:scale>
      <p:origin x="0" y="0"/>
    </p:cViewPr>
  </p:notesTextViewPr>
  <p:notesViewPr>
    <p:cSldViewPr>
      <p:cViewPr varScale="1">
        <p:scale>
          <a:sx n="57" d="100"/>
          <a:sy n="57" d="100"/>
        </p:scale>
        <p:origin x="2808"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0A79D7-4A9E-44A2-938D-96DD55A0451F}" type="datetimeFigureOut">
              <a:rPr lang="zh-CN" altLang="en-US" smtClean="0"/>
              <a:t>2015/8/18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446989-7499-4ACB-8901-26D27B7A4262}" type="slidenum">
              <a:rPr lang="zh-CN" altLang="en-US" smtClean="0"/>
              <a:t>‹#›</a:t>
            </a:fld>
            <a:endParaRPr lang="zh-CN" altLang="en-US"/>
          </a:p>
        </p:txBody>
      </p:sp>
    </p:spTree>
    <p:extLst>
      <p:ext uri="{BB962C8B-B14F-4D97-AF65-F5344CB8AC3E}">
        <p14:creationId xmlns:p14="http://schemas.microsoft.com/office/powerpoint/2010/main" val="2171410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-server </a:t>
            </a:r>
            <a:r>
              <a:rPr lang="zh-CN" altLang="en-US" sz="1200" dirty="0" smtClean="0"/>
              <a:t>启用能够执行优化的编译器</a:t>
            </a:r>
            <a:r>
              <a:rPr lang="en-US" altLang="zh-CN" sz="1200" dirty="0" smtClean="0"/>
              <a:t>, </a:t>
            </a:r>
            <a:r>
              <a:rPr lang="zh-CN" altLang="en-US" sz="1200" dirty="0" smtClean="0"/>
              <a:t>显著提高服务器的性能，但使用能够执行优化的编译器时，服务器的预备时间将会较长。生产环境的服务器强烈推荐设置此参数。 </a:t>
            </a:r>
            <a:br>
              <a:rPr lang="zh-CN" altLang="en-US" sz="1200" dirty="0" smtClean="0"/>
            </a:br>
            <a:r>
              <a:rPr lang="en-US" altLang="zh-CN" sz="1200" dirty="0" smtClean="0"/>
              <a:t>-</a:t>
            </a:r>
            <a:r>
              <a:rPr lang="en-US" altLang="zh-CN" sz="1200" dirty="0" err="1" smtClean="0"/>
              <a:t>Xss</a:t>
            </a:r>
            <a:r>
              <a:rPr lang="en-US" altLang="zh-CN" sz="1200" dirty="0" smtClean="0"/>
              <a:t> </a:t>
            </a:r>
            <a:r>
              <a:rPr lang="zh-CN" altLang="en-US" sz="1200" dirty="0" smtClean="0"/>
              <a:t>单个线程堆栈大小值；</a:t>
            </a:r>
            <a:r>
              <a:rPr lang="en-US" altLang="zh-CN" sz="1200" dirty="0" smtClean="0"/>
              <a:t>JDK5.0</a:t>
            </a:r>
            <a:r>
              <a:rPr lang="zh-CN" altLang="en-US" sz="1200" dirty="0" smtClean="0"/>
              <a:t>以后每个线程堆栈大小为</a:t>
            </a:r>
            <a:r>
              <a:rPr lang="en-US" altLang="zh-CN" sz="1200" dirty="0" smtClean="0"/>
              <a:t>1M</a:t>
            </a:r>
            <a:r>
              <a:rPr lang="zh-CN" altLang="en-US" sz="1200" dirty="0" smtClean="0"/>
              <a:t>，以前每个线程堆栈</a:t>
            </a:r>
            <a:r>
              <a:rPr lang="zh-CN" altLang="en-US" sz="1200" smtClean="0"/>
              <a:t>大小为</a:t>
            </a:r>
            <a:r>
              <a:rPr lang="en-US" altLang="zh-CN" sz="1200" smtClean="0"/>
              <a:t>256K</a:t>
            </a:r>
            <a:r>
              <a:rPr lang="zh-CN" altLang="en-US" sz="1200" smtClean="0"/>
              <a:t>。在相同物理内存下，减小这个值能生成更多的线程。但是操作系统对一个进程内的线程数还是有限制的，不能无限生成，经验值在</a:t>
            </a:r>
            <a:r>
              <a:rPr lang="en-US" altLang="zh-CN" sz="1200" smtClean="0"/>
              <a:t>3000~5000</a:t>
            </a:r>
            <a:r>
              <a:rPr lang="zh-CN" altLang="en-US" sz="1200" smtClean="0"/>
              <a:t>左右。 </a:t>
            </a:r>
            <a:r>
              <a:rPr lang="zh-CN" altLang="en-US" sz="1200" dirty="0" smtClean="0"/>
              <a:t/>
            </a:r>
            <a:br>
              <a:rPr lang="zh-CN" altLang="en-US" sz="1200" dirty="0" smtClean="0"/>
            </a:br>
            <a:r>
              <a:rPr lang="en-US" altLang="zh-CN" sz="1200" dirty="0" smtClean="0"/>
              <a:t>-XX:+</a:t>
            </a:r>
            <a:r>
              <a:rPr lang="en-US" altLang="zh-CN" sz="1200" dirty="0" err="1" smtClean="0"/>
              <a:t>UseParNewGC</a:t>
            </a:r>
            <a:r>
              <a:rPr lang="en-US" altLang="zh-CN" sz="1200" dirty="0" smtClean="0"/>
              <a:t> </a:t>
            </a:r>
            <a:r>
              <a:rPr lang="zh-CN" altLang="en-US" sz="1200" dirty="0" smtClean="0"/>
              <a:t>可用来设置年轻代为并发收集</a:t>
            </a:r>
            <a:r>
              <a:rPr lang="en-US" altLang="zh-CN" sz="1200" dirty="0" smtClean="0"/>
              <a:t>【</a:t>
            </a:r>
            <a:r>
              <a:rPr lang="zh-CN" altLang="en-US" sz="1200" dirty="0" smtClean="0"/>
              <a:t>多</a:t>
            </a:r>
            <a:r>
              <a:rPr lang="en-US" altLang="zh-CN" sz="1200" dirty="0" smtClean="0"/>
              <a:t>CPU】</a:t>
            </a:r>
            <a:r>
              <a:rPr lang="zh-CN" altLang="en-US" sz="1200" dirty="0" smtClean="0"/>
              <a:t>，如果你的服务器有多个</a:t>
            </a:r>
            <a:r>
              <a:rPr lang="en-US" altLang="zh-CN" sz="1200" dirty="0" smtClean="0"/>
              <a:t>CPU</a:t>
            </a:r>
            <a:r>
              <a:rPr lang="zh-CN" altLang="en-US" sz="1200" dirty="0" smtClean="0"/>
              <a:t>，你可以开启此参数；开启此参数，多个</a:t>
            </a:r>
            <a:r>
              <a:rPr lang="en-US" altLang="zh-CN" sz="1200" dirty="0" smtClean="0"/>
              <a:t>CPU</a:t>
            </a:r>
            <a:r>
              <a:rPr lang="zh-CN" altLang="en-US" sz="1200" dirty="0" smtClean="0"/>
              <a:t>可并发进行垃圾回收，可提高垃圾回收的速度。此参数和</a:t>
            </a:r>
            <a:r>
              <a:rPr lang="en-US" altLang="zh-CN" sz="1200" dirty="0" smtClean="0"/>
              <a:t>+</a:t>
            </a:r>
            <a:r>
              <a:rPr lang="en-US" altLang="zh-CN" sz="1200" dirty="0" err="1" smtClean="0"/>
              <a:t>UseParallelGC</a:t>
            </a:r>
            <a:r>
              <a:rPr lang="zh-CN" altLang="en-US" sz="1200" dirty="0" smtClean="0"/>
              <a:t>，</a:t>
            </a:r>
            <a:r>
              <a:rPr lang="en-US" altLang="zh-CN" sz="1200" dirty="0" smtClean="0"/>
              <a:t>-</a:t>
            </a:r>
            <a:r>
              <a:rPr lang="en-US" altLang="zh-CN" sz="1200" dirty="0" err="1" smtClean="0"/>
              <a:t>XX:ParallelGCThreads</a:t>
            </a:r>
            <a:r>
              <a:rPr lang="zh-CN" altLang="en-US" sz="1200" dirty="0" smtClean="0"/>
              <a:t>搭配使用。 </a:t>
            </a:r>
            <a:br>
              <a:rPr lang="zh-CN" altLang="en-US" sz="1200" dirty="0" smtClean="0"/>
            </a:br>
            <a:r>
              <a:rPr lang="en-US" altLang="zh-CN" sz="1200" dirty="0" smtClean="0"/>
              <a:t>+</a:t>
            </a:r>
            <a:r>
              <a:rPr lang="en-US" altLang="zh-CN" sz="1200" dirty="0" err="1" smtClean="0"/>
              <a:t>UseParallelGC</a:t>
            </a:r>
            <a:r>
              <a:rPr lang="en-US" altLang="zh-CN" sz="1200" dirty="0" smtClean="0"/>
              <a:t> </a:t>
            </a:r>
            <a:r>
              <a:rPr lang="zh-CN" altLang="en-US" sz="1200" dirty="0" smtClean="0"/>
              <a:t>选择垃圾收集器为并行收集器。此配置仅对年轻代有效。即上述配置下，年轻代使用并发收集，而年老代仍旧使用串行收集 。可提高系统的吞吐量。 </a:t>
            </a:r>
            <a:br>
              <a:rPr lang="zh-CN" altLang="en-US" sz="1200" dirty="0" smtClean="0"/>
            </a:br>
            <a:r>
              <a:rPr lang="en-US" altLang="zh-CN" sz="1200" dirty="0" smtClean="0"/>
              <a:t>-</a:t>
            </a:r>
            <a:r>
              <a:rPr lang="en-US" altLang="zh-CN" sz="1200" dirty="0" err="1" smtClean="0"/>
              <a:t>XX:ParallelGCThreads</a:t>
            </a:r>
            <a:r>
              <a:rPr lang="en-US" altLang="zh-CN" sz="1200" dirty="0" smtClean="0"/>
              <a:t> </a:t>
            </a:r>
            <a:r>
              <a:rPr lang="zh-CN" altLang="en-US" sz="1200" dirty="0" smtClean="0"/>
              <a:t>年轻代并行垃圾收集的前提下（对并发也有效果）的线程数，增加并行度，即：同时多少个线程一起进行垃圾回收。此值最好配置与处理器数目相等。 </a:t>
            </a:r>
            <a:endParaRPr lang="zh-CN" altLang="en-US" dirty="0"/>
          </a:p>
        </p:txBody>
      </p:sp>
      <p:sp>
        <p:nvSpPr>
          <p:cNvPr id="4" name="灯片编号占位符 3"/>
          <p:cNvSpPr>
            <a:spLocks noGrp="1"/>
          </p:cNvSpPr>
          <p:nvPr>
            <p:ph type="sldNum" sz="quarter" idx="10"/>
          </p:nvPr>
        </p:nvSpPr>
        <p:spPr/>
        <p:txBody>
          <a:bodyPr/>
          <a:lstStyle/>
          <a:p>
            <a:fld id="{18446989-7499-4ACB-8901-26D27B7A4262}" type="slidenum">
              <a:rPr lang="zh-CN" altLang="en-US" smtClean="0"/>
              <a:t>10</a:t>
            </a:fld>
            <a:endParaRPr lang="zh-CN" altLang="en-US"/>
          </a:p>
        </p:txBody>
      </p:sp>
    </p:spTree>
    <p:extLst>
      <p:ext uri="{BB962C8B-B14F-4D97-AF65-F5344CB8AC3E}">
        <p14:creationId xmlns:p14="http://schemas.microsoft.com/office/powerpoint/2010/main" val="341256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pPr/>
              <a:t>2015/8/18</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pPr/>
              <a:t>2015/8/18</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pPr/>
              <a:t>2015/8/18</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1486"/>
            <a:ext cx="10363200" cy="1468967"/>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600" y="6356353"/>
            <a:ext cx="2844800" cy="366183"/>
          </a:xfrm>
          <a:prstGeom prst="rect">
            <a:avLst/>
          </a:prstGeom>
        </p:spPr>
        <p:txBody>
          <a:bodyPr/>
          <a:lstStyle/>
          <a:p>
            <a:fld id="{9ED97C3E-F1CE-4C91-98E9-7997DC916CD7}" type="datetimeFigureOut">
              <a:rPr lang="zh-CN" altLang="en-US" smtClean="0"/>
              <a:t>2015/8/18</a:t>
            </a:fld>
            <a:endParaRPr lang="zh-CN" altLang="en-US"/>
          </a:p>
        </p:txBody>
      </p:sp>
      <p:sp>
        <p:nvSpPr>
          <p:cNvPr id="5" name="页脚占位符 4"/>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3"/>
            <a:ext cx="2844800" cy="366183"/>
          </a:xfrm>
          <a:prstGeom prst="rect">
            <a:avLst/>
          </a:prstGeom>
        </p:spPr>
        <p:txBody>
          <a:bodyPr/>
          <a:lstStyle/>
          <a:p>
            <a:fld id="{16619504-AC76-442F-A9B4-E5E4DDF21A2D}"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167"/>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2"/>
            <a:ext cx="10972800" cy="452543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3"/>
            <a:ext cx="2844800" cy="366183"/>
          </a:xfrm>
          <a:prstGeom prst="rect">
            <a:avLst/>
          </a:prstGeom>
        </p:spPr>
        <p:txBody>
          <a:bodyPr/>
          <a:lstStyle/>
          <a:p>
            <a:fld id="{9ED97C3E-F1CE-4C91-98E9-7997DC916CD7}" type="datetimeFigureOut">
              <a:rPr lang="zh-CN" altLang="en-US" smtClean="0"/>
              <a:t>2015/8/18</a:t>
            </a:fld>
            <a:endParaRPr lang="zh-CN" altLang="en-US"/>
          </a:p>
        </p:txBody>
      </p:sp>
      <p:sp>
        <p:nvSpPr>
          <p:cNvPr id="5" name="页脚占位符 4"/>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3"/>
            <a:ext cx="2844800" cy="366183"/>
          </a:xfrm>
          <a:prstGeom prst="rect">
            <a:avLst/>
          </a:prstGeom>
        </p:spPr>
        <p:txBody>
          <a:bodyPr/>
          <a:lstStyle/>
          <a:p>
            <a:fld id="{16619504-AC76-442F-A9B4-E5E4DDF21A2D}"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3133"/>
          </a:xfrm>
          <a:prstGeom prst="rect">
            <a:avLst/>
          </a:prstGeom>
        </p:spPr>
        <p:txBody>
          <a:bodyPr anchor="t"/>
          <a:lstStyle>
            <a:lvl1pPr algn="l">
              <a:defRPr sz="5333"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186"/>
            <a:ext cx="10363200" cy="1500716"/>
          </a:xfrm>
          <a:prstGeom prst="rect">
            <a:avLst/>
          </a:prstGeo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609600" y="6356353"/>
            <a:ext cx="2844800" cy="366183"/>
          </a:xfrm>
          <a:prstGeom prst="rect">
            <a:avLst/>
          </a:prstGeom>
        </p:spPr>
        <p:txBody>
          <a:bodyPr/>
          <a:lstStyle/>
          <a:p>
            <a:fld id="{9ED97C3E-F1CE-4C91-98E9-7997DC916CD7}" type="datetimeFigureOut">
              <a:rPr lang="zh-CN" altLang="en-US" smtClean="0"/>
              <a:t>2015/8/18</a:t>
            </a:fld>
            <a:endParaRPr lang="zh-CN" altLang="en-US"/>
          </a:p>
        </p:txBody>
      </p:sp>
      <p:sp>
        <p:nvSpPr>
          <p:cNvPr id="5" name="页脚占位符 4"/>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3"/>
            <a:ext cx="2844800" cy="366183"/>
          </a:xfrm>
          <a:prstGeom prst="rect">
            <a:avLst/>
          </a:prstGeom>
        </p:spPr>
        <p:txBody>
          <a:bodyPr/>
          <a:lstStyle/>
          <a:p>
            <a:fld id="{16619504-AC76-442F-A9B4-E5E4DDF21A2D}"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167"/>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2"/>
            <a:ext cx="5384800" cy="4525433"/>
          </a:xfrm>
          <a:prstGeom prst="rect">
            <a:avLst/>
          </a:prstGeo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2"/>
            <a:ext cx="5384800" cy="4525433"/>
          </a:xfrm>
          <a:prstGeom prst="rect">
            <a:avLst/>
          </a:prstGeo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600" y="6356353"/>
            <a:ext cx="2844800" cy="366183"/>
          </a:xfrm>
          <a:prstGeom prst="rect">
            <a:avLst/>
          </a:prstGeom>
        </p:spPr>
        <p:txBody>
          <a:bodyPr/>
          <a:lstStyle/>
          <a:p>
            <a:fld id="{9ED97C3E-F1CE-4C91-98E9-7997DC916CD7}" type="datetimeFigureOut">
              <a:rPr lang="zh-CN" altLang="en-US" smtClean="0"/>
              <a:t>2015/8/18</a:t>
            </a:fld>
            <a:endParaRPr lang="zh-CN" altLang="en-US"/>
          </a:p>
        </p:txBody>
      </p:sp>
      <p:sp>
        <p:nvSpPr>
          <p:cNvPr id="6" name="页脚占位符 5"/>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3"/>
            <a:ext cx="2844800" cy="366183"/>
          </a:xfrm>
          <a:prstGeom prst="rect">
            <a:avLst/>
          </a:prstGeom>
        </p:spPr>
        <p:txBody>
          <a:bodyPr/>
          <a:lstStyle/>
          <a:p>
            <a:fld id="{16619504-AC76-442F-A9B4-E5E4DDF21A2D}"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167"/>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1" y="1534584"/>
            <a:ext cx="5386917" cy="641349"/>
          </a:xfrm>
          <a:prstGeom prst="rect">
            <a:avLst/>
          </a:prstGeo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smtClean="0"/>
              <a:t>单击此处编辑母版文本样式</a:t>
            </a:r>
          </a:p>
        </p:txBody>
      </p:sp>
      <p:sp>
        <p:nvSpPr>
          <p:cNvPr id="4" name="内容占位符 3"/>
          <p:cNvSpPr>
            <a:spLocks noGrp="1"/>
          </p:cNvSpPr>
          <p:nvPr>
            <p:ph sz="half" idx="2"/>
          </p:nvPr>
        </p:nvSpPr>
        <p:spPr>
          <a:xfrm>
            <a:off x="609601" y="2175935"/>
            <a:ext cx="5386917" cy="3949700"/>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9" y="1534584"/>
            <a:ext cx="5389033" cy="641349"/>
          </a:xfrm>
          <a:prstGeom prst="rect">
            <a:avLst/>
          </a:prstGeo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smtClean="0"/>
              <a:t>单击此处编辑母版文本样式</a:t>
            </a:r>
          </a:p>
        </p:txBody>
      </p:sp>
      <p:sp>
        <p:nvSpPr>
          <p:cNvPr id="6" name="内容占位符 5"/>
          <p:cNvSpPr>
            <a:spLocks noGrp="1"/>
          </p:cNvSpPr>
          <p:nvPr>
            <p:ph sz="quarter" idx="4"/>
          </p:nvPr>
        </p:nvSpPr>
        <p:spPr>
          <a:xfrm>
            <a:off x="6193369" y="2175935"/>
            <a:ext cx="5389033" cy="3949700"/>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09600" y="6356353"/>
            <a:ext cx="2844800" cy="366183"/>
          </a:xfrm>
          <a:prstGeom prst="rect">
            <a:avLst/>
          </a:prstGeom>
        </p:spPr>
        <p:txBody>
          <a:bodyPr/>
          <a:lstStyle/>
          <a:p>
            <a:fld id="{9ED97C3E-F1CE-4C91-98E9-7997DC916CD7}" type="datetimeFigureOut">
              <a:rPr lang="zh-CN" altLang="en-US" smtClean="0"/>
              <a:t>2015/8/18</a:t>
            </a:fld>
            <a:endParaRPr lang="zh-CN" altLang="en-US"/>
          </a:p>
        </p:txBody>
      </p:sp>
      <p:sp>
        <p:nvSpPr>
          <p:cNvPr id="8" name="页脚占位符 7"/>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737600" y="6356353"/>
            <a:ext cx="2844800" cy="366183"/>
          </a:xfrm>
          <a:prstGeom prst="rect">
            <a:avLst/>
          </a:prstGeom>
        </p:spPr>
        <p:txBody>
          <a:bodyPr/>
          <a:lstStyle/>
          <a:p>
            <a:fld id="{16619504-AC76-442F-A9B4-E5E4DDF21A2D}"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167"/>
            <a:ext cx="109728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09600" y="6356353"/>
            <a:ext cx="2844800" cy="366183"/>
          </a:xfrm>
          <a:prstGeom prst="rect">
            <a:avLst/>
          </a:prstGeom>
        </p:spPr>
        <p:txBody>
          <a:bodyPr/>
          <a:lstStyle/>
          <a:p>
            <a:fld id="{9ED97C3E-F1CE-4C91-98E9-7997DC916CD7}" type="datetimeFigureOut">
              <a:rPr lang="zh-CN" altLang="en-US" smtClean="0"/>
              <a:t>2015/8/18</a:t>
            </a:fld>
            <a:endParaRPr lang="zh-CN" altLang="en-US"/>
          </a:p>
        </p:txBody>
      </p:sp>
      <p:sp>
        <p:nvSpPr>
          <p:cNvPr id="4" name="页脚占位符 3"/>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737600" y="6356353"/>
            <a:ext cx="2844800" cy="366183"/>
          </a:xfrm>
          <a:prstGeom prst="rect">
            <a:avLst/>
          </a:prstGeom>
        </p:spPr>
        <p:txBody>
          <a:bodyPr/>
          <a:lstStyle/>
          <a:p>
            <a:fld id="{16619504-AC76-442F-A9B4-E5E4DDF21A2D}"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3"/>
            <a:ext cx="2844800" cy="366183"/>
          </a:xfrm>
          <a:prstGeom prst="rect">
            <a:avLst/>
          </a:prstGeom>
        </p:spPr>
        <p:txBody>
          <a:bodyPr/>
          <a:lstStyle/>
          <a:p>
            <a:fld id="{9ED97C3E-F1CE-4C91-98E9-7997DC916CD7}" type="datetimeFigureOut">
              <a:rPr lang="zh-CN" altLang="en-US" smtClean="0"/>
              <a:t>2015/8/18</a:t>
            </a:fld>
            <a:endParaRPr lang="zh-CN" altLang="en-US"/>
          </a:p>
        </p:txBody>
      </p:sp>
      <p:sp>
        <p:nvSpPr>
          <p:cNvPr id="3" name="页脚占位符 2"/>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7600" y="6356353"/>
            <a:ext cx="2844800" cy="366183"/>
          </a:xfrm>
          <a:prstGeom prst="rect">
            <a:avLst/>
          </a:prstGeom>
        </p:spPr>
        <p:txBody>
          <a:bodyPr/>
          <a:lstStyle/>
          <a:p>
            <a:fld id="{16619504-AC76-442F-A9B4-E5E4DDF21A2D}"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3"/>
            <a:ext cx="4011084" cy="1162049"/>
          </a:xfrm>
          <a:prstGeom prst="rect">
            <a:avLst/>
          </a:prstGeom>
        </p:spPr>
        <p:txBody>
          <a:bodyPr anchor="b"/>
          <a:lstStyle>
            <a:lvl1pPr algn="l">
              <a:defRPr sz="2667"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4" y="273053"/>
            <a:ext cx="6815667" cy="5852583"/>
          </a:xfrm>
          <a:prstGeom prst="rect">
            <a:avLst/>
          </a:prstGeo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0"/>
            <a:ext cx="4011084" cy="4690533"/>
          </a:xfrm>
          <a:prstGeom prst="rect">
            <a:avLst/>
          </a:prstGeo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a:xfrm>
            <a:off x="609600" y="6356353"/>
            <a:ext cx="2844800" cy="366183"/>
          </a:xfrm>
          <a:prstGeom prst="rect">
            <a:avLst/>
          </a:prstGeom>
        </p:spPr>
        <p:txBody>
          <a:bodyPr/>
          <a:lstStyle/>
          <a:p>
            <a:fld id="{9ED97C3E-F1CE-4C91-98E9-7997DC916CD7}" type="datetimeFigureOut">
              <a:rPr lang="zh-CN" altLang="en-US" smtClean="0"/>
              <a:t>2015/8/18</a:t>
            </a:fld>
            <a:endParaRPr lang="zh-CN" altLang="en-US"/>
          </a:p>
        </p:txBody>
      </p:sp>
      <p:sp>
        <p:nvSpPr>
          <p:cNvPr id="6" name="页脚占位符 5"/>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3"/>
            <a:ext cx="2844800" cy="366183"/>
          </a:xfrm>
          <a:prstGeom prst="rect">
            <a:avLst/>
          </a:prstGeom>
        </p:spPr>
        <p:txBody>
          <a:bodyPr/>
          <a:lstStyle/>
          <a:p>
            <a:fld id="{16619504-AC76-442F-A9B4-E5E4DDF21A2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pPr/>
              <a:t>2015/8/18</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7267"/>
          </a:xfrm>
          <a:prstGeom prst="rect">
            <a:avLst/>
          </a:prstGeom>
        </p:spPr>
        <p:txBody>
          <a:bodyPr anchor="b"/>
          <a:lstStyle>
            <a:lvl1pPr algn="l">
              <a:defRPr sz="2667"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3833"/>
            <a:ext cx="7315200" cy="4114800"/>
          </a:xfrm>
          <a:prstGeom prst="rect">
            <a:avLst/>
          </a:prstGeo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zh-CN" altLang="en-US"/>
          </a:p>
        </p:txBody>
      </p:sp>
      <p:sp>
        <p:nvSpPr>
          <p:cNvPr id="4" name="文本占位符 3"/>
          <p:cNvSpPr>
            <a:spLocks noGrp="1"/>
          </p:cNvSpPr>
          <p:nvPr>
            <p:ph type="body" sz="half" idx="2"/>
          </p:nvPr>
        </p:nvSpPr>
        <p:spPr>
          <a:xfrm>
            <a:off x="2389717" y="5367867"/>
            <a:ext cx="7315200" cy="804333"/>
          </a:xfrm>
          <a:prstGeom prst="rect">
            <a:avLst/>
          </a:prstGeo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a:xfrm>
            <a:off x="609600" y="6356353"/>
            <a:ext cx="2844800" cy="366183"/>
          </a:xfrm>
          <a:prstGeom prst="rect">
            <a:avLst/>
          </a:prstGeom>
        </p:spPr>
        <p:txBody>
          <a:bodyPr/>
          <a:lstStyle/>
          <a:p>
            <a:fld id="{9ED97C3E-F1CE-4C91-98E9-7997DC916CD7}" type="datetimeFigureOut">
              <a:rPr lang="zh-CN" altLang="en-US" smtClean="0"/>
              <a:t>2015/8/18</a:t>
            </a:fld>
            <a:endParaRPr lang="zh-CN" altLang="en-US"/>
          </a:p>
        </p:txBody>
      </p:sp>
      <p:sp>
        <p:nvSpPr>
          <p:cNvPr id="6" name="页脚占位符 5"/>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3"/>
            <a:ext cx="2844800" cy="366183"/>
          </a:xfrm>
          <a:prstGeom prst="rect">
            <a:avLst/>
          </a:prstGeom>
        </p:spPr>
        <p:txBody>
          <a:bodyPr/>
          <a:lstStyle/>
          <a:p>
            <a:fld id="{16619504-AC76-442F-A9B4-E5E4DDF21A2D}"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167"/>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2"/>
            <a:ext cx="10972800" cy="452543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3"/>
            <a:ext cx="2844800" cy="366183"/>
          </a:xfrm>
          <a:prstGeom prst="rect">
            <a:avLst/>
          </a:prstGeom>
        </p:spPr>
        <p:txBody>
          <a:bodyPr/>
          <a:lstStyle/>
          <a:p>
            <a:fld id="{9ED97C3E-F1CE-4C91-98E9-7997DC916CD7}" type="datetimeFigureOut">
              <a:rPr lang="zh-CN" altLang="en-US" smtClean="0"/>
              <a:t>2015/8/18</a:t>
            </a:fld>
            <a:endParaRPr lang="zh-CN" altLang="en-US"/>
          </a:p>
        </p:txBody>
      </p:sp>
      <p:sp>
        <p:nvSpPr>
          <p:cNvPr id="5" name="页脚占位符 4"/>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3"/>
            <a:ext cx="2844800" cy="366183"/>
          </a:xfrm>
          <a:prstGeom prst="rect">
            <a:avLst/>
          </a:prstGeom>
        </p:spPr>
        <p:txBody>
          <a:bodyPr/>
          <a:lstStyle/>
          <a:p>
            <a:fld id="{16619504-AC76-442F-A9B4-E5E4DDF21A2D}"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5167"/>
            <a:ext cx="2743200" cy="5850467"/>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5167"/>
            <a:ext cx="8026400" cy="5850467"/>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3"/>
            <a:ext cx="2844800" cy="366183"/>
          </a:xfrm>
          <a:prstGeom prst="rect">
            <a:avLst/>
          </a:prstGeom>
        </p:spPr>
        <p:txBody>
          <a:bodyPr/>
          <a:lstStyle/>
          <a:p>
            <a:fld id="{9ED97C3E-F1CE-4C91-98E9-7997DC916CD7}" type="datetimeFigureOut">
              <a:rPr lang="zh-CN" altLang="en-US" smtClean="0"/>
              <a:t>2015/8/18</a:t>
            </a:fld>
            <a:endParaRPr lang="zh-CN" altLang="en-US"/>
          </a:p>
        </p:txBody>
      </p:sp>
      <p:sp>
        <p:nvSpPr>
          <p:cNvPr id="5" name="页脚占位符 4"/>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3"/>
            <a:ext cx="2844800" cy="366183"/>
          </a:xfrm>
          <a:prstGeom prst="rect">
            <a:avLst/>
          </a:prstGeom>
        </p:spPr>
        <p:txBody>
          <a:bodyPr/>
          <a:lstStyle/>
          <a:p>
            <a:fld id="{16619504-AC76-442F-A9B4-E5E4DDF21A2D}"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1486"/>
            <a:ext cx="10363200" cy="1468967"/>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600" y="6356353"/>
            <a:ext cx="2844800" cy="366183"/>
          </a:xfrm>
          <a:prstGeom prst="rect">
            <a:avLst/>
          </a:prstGeom>
        </p:spPr>
        <p:txBody>
          <a:bodyPr/>
          <a:lstStyle/>
          <a:p>
            <a:fld id="{7B952422-9346-49C1-A84E-FD29E8C4785D}" type="datetimeFigureOut">
              <a:rPr lang="zh-CN" altLang="en-US" smtClean="0"/>
              <a:t>2015/8/18</a:t>
            </a:fld>
            <a:endParaRPr lang="zh-CN" altLang="en-US"/>
          </a:p>
        </p:txBody>
      </p:sp>
      <p:sp>
        <p:nvSpPr>
          <p:cNvPr id="5" name="页脚占位符 4"/>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3"/>
            <a:ext cx="2844800" cy="366183"/>
          </a:xfrm>
          <a:prstGeom prst="rect">
            <a:avLst/>
          </a:prstGeom>
        </p:spPr>
        <p:txBody>
          <a:bodyPr/>
          <a:lstStyle/>
          <a:p>
            <a:fld id="{F8CAF808-B033-4539-BC16-04BA1F95A620}"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167"/>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2"/>
            <a:ext cx="10972800" cy="452543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3"/>
            <a:ext cx="2844800" cy="366183"/>
          </a:xfrm>
          <a:prstGeom prst="rect">
            <a:avLst/>
          </a:prstGeom>
        </p:spPr>
        <p:txBody>
          <a:bodyPr/>
          <a:lstStyle/>
          <a:p>
            <a:fld id="{7B952422-9346-49C1-A84E-FD29E8C4785D}" type="datetimeFigureOut">
              <a:rPr lang="zh-CN" altLang="en-US" smtClean="0"/>
              <a:t>2015/8/18</a:t>
            </a:fld>
            <a:endParaRPr lang="zh-CN" altLang="en-US"/>
          </a:p>
        </p:txBody>
      </p:sp>
      <p:sp>
        <p:nvSpPr>
          <p:cNvPr id="5" name="页脚占位符 4"/>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3"/>
            <a:ext cx="2844800" cy="366183"/>
          </a:xfrm>
          <a:prstGeom prst="rect">
            <a:avLst/>
          </a:prstGeom>
        </p:spPr>
        <p:txBody>
          <a:bodyPr/>
          <a:lstStyle/>
          <a:p>
            <a:fld id="{F8CAF808-B033-4539-BC16-04BA1F95A620}"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3133"/>
          </a:xfrm>
          <a:prstGeom prst="rect">
            <a:avLst/>
          </a:prstGeom>
        </p:spPr>
        <p:txBody>
          <a:bodyPr anchor="t"/>
          <a:lstStyle>
            <a:lvl1pPr algn="l">
              <a:defRPr sz="5333"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186"/>
            <a:ext cx="10363200" cy="1500716"/>
          </a:xfrm>
          <a:prstGeom prst="rect">
            <a:avLst/>
          </a:prstGeo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609600" y="6356353"/>
            <a:ext cx="2844800" cy="366183"/>
          </a:xfrm>
          <a:prstGeom prst="rect">
            <a:avLst/>
          </a:prstGeom>
        </p:spPr>
        <p:txBody>
          <a:bodyPr/>
          <a:lstStyle/>
          <a:p>
            <a:fld id="{7B952422-9346-49C1-A84E-FD29E8C4785D}" type="datetimeFigureOut">
              <a:rPr lang="zh-CN" altLang="en-US" smtClean="0"/>
              <a:t>2015/8/18</a:t>
            </a:fld>
            <a:endParaRPr lang="zh-CN" altLang="en-US"/>
          </a:p>
        </p:txBody>
      </p:sp>
      <p:sp>
        <p:nvSpPr>
          <p:cNvPr id="5" name="页脚占位符 4"/>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3"/>
            <a:ext cx="2844800" cy="366183"/>
          </a:xfrm>
          <a:prstGeom prst="rect">
            <a:avLst/>
          </a:prstGeom>
        </p:spPr>
        <p:txBody>
          <a:bodyPr/>
          <a:lstStyle/>
          <a:p>
            <a:fld id="{F8CAF808-B033-4539-BC16-04BA1F95A620}"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167"/>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2"/>
            <a:ext cx="5384800" cy="4525433"/>
          </a:xfrm>
          <a:prstGeom prst="rect">
            <a:avLst/>
          </a:prstGeo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2"/>
            <a:ext cx="5384800" cy="4525433"/>
          </a:xfrm>
          <a:prstGeom prst="rect">
            <a:avLst/>
          </a:prstGeo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600" y="6356353"/>
            <a:ext cx="2844800" cy="366183"/>
          </a:xfrm>
          <a:prstGeom prst="rect">
            <a:avLst/>
          </a:prstGeom>
        </p:spPr>
        <p:txBody>
          <a:bodyPr/>
          <a:lstStyle/>
          <a:p>
            <a:fld id="{7B952422-9346-49C1-A84E-FD29E8C4785D}" type="datetimeFigureOut">
              <a:rPr lang="zh-CN" altLang="en-US" smtClean="0"/>
              <a:t>2015/8/18</a:t>
            </a:fld>
            <a:endParaRPr lang="zh-CN" altLang="en-US"/>
          </a:p>
        </p:txBody>
      </p:sp>
      <p:sp>
        <p:nvSpPr>
          <p:cNvPr id="6" name="页脚占位符 5"/>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3"/>
            <a:ext cx="2844800" cy="366183"/>
          </a:xfrm>
          <a:prstGeom prst="rect">
            <a:avLst/>
          </a:prstGeom>
        </p:spPr>
        <p:txBody>
          <a:bodyPr/>
          <a:lstStyle/>
          <a:p>
            <a:fld id="{F8CAF808-B033-4539-BC16-04BA1F95A620}"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167"/>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1" y="1534584"/>
            <a:ext cx="5386917" cy="641349"/>
          </a:xfrm>
          <a:prstGeom prst="rect">
            <a:avLst/>
          </a:prstGeo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smtClean="0"/>
              <a:t>单击此处编辑母版文本样式</a:t>
            </a:r>
          </a:p>
        </p:txBody>
      </p:sp>
      <p:sp>
        <p:nvSpPr>
          <p:cNvPr id="4" name="内容占位符 3"/>
          <p:cNvSpPr>
            <a:spLocks noGrp="1"/>
          </p:cNvSpPr>
          <p:nvPr>
            <p:ph sz="half" idx="2"/>
          </p:nvPr>
        </p:nvSpPr>
        <p:spPr>
          <a:xfrm>
            <a:off x="609601" y="2175935"/>
            <a:ext cx="5386917" cy="3949700"/>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9" y="1534584"/>
            <a:ext cx="5389033" cy="641349"/>
          </a:xfrm>
          <a:prstGeom prst="rect">
            <a:avLst/>
          </a:prstGeo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smtClean="0"/>
              <a:t>单击此处编辑母版文本样式</a:t>
            </a:r>
          </a:p>
        </p:txBody>
      </p:sp>
      <p:sp>
        <p:nvSpPr>
          <p:cNvPr id="6" name="内容占位符 5"/>
          <p:cNvSpPr>
            <a:spLocks noGrp="1"/>
          </p:cNvSpPr>
          <p:nvPr>
            <p:ph sz="quarter" idx="4"/>
          </p:nvPr>
        </p:nvSpPr>
        <p:spPr>
          <a:xfrm>
            <a:off x="6193369" y="2175935"/>
            <a:ext cx="5389033" cy="3949700"/>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09600" y="6356353"/>
            <a:ext cx="2844800" cy="366183"/>
          </a:xfrm>
          <a:prstGeom prst="rect">
            <a:avLst/>
          </a:prstGeom>
        </p:spPr>
        <p:txBody>
          <a:bodyPr/>
          <a:lstStyle/>
          <a:p>
            <a:fld id="{7B952422-9346-49C1-A84E-FD29E8C4785D}" type="datetimeFigureOut">
              <a:rPr lang="zh-CN" altLang="en-US" smtClean="0"/>
              <a:t>2015/8/18</a:t>
            </a:fld>
            <a:endParaRPr lang="zh-CN" altLang="en-US"/>
          </a:p>
        </p:txBody>
      </p:sp>
      <p:sp>
        <p:nvSpPr>
          <p:cNvPr id="8" name="页脚占位符 7"/>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737600" y="6356353"/>
            <a:ext cx="2844800" cy="366183"/>
          </a:xfrm>
          <a:prstGeom prst="rect">
            <a:avLst/>
          </a:prstGeom>
        </p:spPr>
        <p:txBody>
          <a:bodyPr/>
          <a:lstStyle/>
          <a:p>
            <a:fld id="{F8CAF808-B033-4539-BC16-04BA1F95A620}"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167"/>
            <a:ext cx="109728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09600" y="6356353"/>
            <a:ext cx="2844800" cy="366183"/>
          </a:xfrm>
          <a:prstGeom prst="rect">
            <a:avLst/>
          </a:prstGeom>
        </p:spPr>
        <p:txBody>
          <a:bodyPr/>
          <a:lstStyle/>
          <a:p>
            <a:fld id="{7B952422-9346-49C1-A84E-FD29E8C4785D}" type="datetimeFigureOut">
              <a:rPr lang="zh-CN" altLang="en-US" smtClean="0"/>
              <a:t>2015/8/18</a:t>
            </a:fld>
            <a:endParaRPr lang="zh-CN" altLang="en-US"/>
          </a:p>
        </p:txBody>
      </p:sp>
      <p:sp>
        <p:nvSpPr>
          <p:cNvPr id="4" name="页脚占位符 3"/>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737600" y="6356353"/>
            <a:ext cx="2844800" cy="366183"/>
          </a:xfrm>
          <a:prstGeom prst="rect">
            <a:avLst/>
          </a:prstGeom>
        </p:spPr>
        <p:txBody>
          <a:bodyPr/>
          <a:lstStyle/>
          <a:p>
            <a:fld id="{F8CAF808-B033-4539-BC16-04BA1F95A620}" type="slidenum">
              <a:rPr lang="zh-CN" altLang="en-US" smtClean="0"/>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3"/>
            <a:ext cx="2844800" cy="366183"/>
          </a:xfrm>
          <a:prstGeom prst="rect">
            <a:avLst/>
          </a:prstGeom>
        </p:spPr>
        <p:txBody>
          <a:bodyPr/>
          <a:lstStyle/>
          <a:p>
            <a:fld id="{7B952422-9346-49C1-A84E-FD29E8C4785D}" type="datetimeFigureOut">
              <a:rPr lang="zh-CN" altLang="en-US" smtClean="0"/>
              <a:t>2015/8/18</a:t>
            </a:fld>
            <a:endParaRPr lang="zh-CN" altLang="en-US"/>
          </a:p>
        </p:txBody>
      </p:sp>
      <p:sp>
        <p:nvSpPr>
          <p:cNvPr id="3" name="页脚占位符 2"/>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7600" y="6356353"/>
            <a:ext cx="2844800" cy="366183"/>
          </a:xfrm>
          <a:prstGeom prst="rect">
            <a:avLst/>
          </a:prstGeom>
        </p:spPr>
        <p:txBody>
          <a:bodyPr/>
          <a:lstStyle/>
          <a:p>
            <a:fld id="{F8CAF808-B033-4539-BC16-04BA1F95A620}"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5333"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pPr/>
              <a:t>2015/8/18</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3"/>
            <a:ext cx="4011084" cy="1162049"/>
          </a:xfrm>
          <a:prstGeom prst="rect">
            <a:avLst/>
          </a:prstGeom>
        </p:spPr>
        <p:txBody>
          <a:bodyPr anchor="b"/>
          <a:lstStyle>
            <a:lvl1pPr algn="l">
              <a:defRPr sz="2667"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4" y="273053"/>
            <a:ext cx="6815667" cy="5852583"/>
          </a:xfrm>
          <a:prstGeom prst="rect">
            <a:avLst/>
          </a:prstGeo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0"/>
            <a:ext cx="4011084" cy="4690533"/>
          </a:xfrm>
          <a:prstGeom prst="rect">
            <a:avLst/>
          </a:prstGeo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a:xfrm>
            <a:off x="609600" y="6356353"/>
            <a:ext cx="2844800" cy="366183"/>
          </a:xfrm>
          <a:prstGeom prst="rect">
            <a:avLst/>
          </a:prstGeom>
        </p:spPr>
        <p:txBody>
          <a:bodyPr/>
          <a:lstStyle/>
          <a:p>
            <a:fld id="{7B952422-9346-49C1-A84E-FD29E8C4785D}" type="datetimeFigureOut">
              <a:rPr lang="zh-CN" altLang="en-US" smtClean="0"/>
              <a:t>2015/8/18</a:t>
            </a:fld>
            <a:endParaRPr lang="zh-CN" altLang="en-US"/>
          </a:p>
        </p:txBody>
      </p:sp>
      <p:sp>
        <p:nvSpPr>
          <p:cNvPr id="6" name="页脚占位符 5"/>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3"/>
            <a:ext cx="2844800" cy="366183"/>
          </a:xfrm>
          <a:prstGeom prst="rect">
            <a:avLst/>
          </a:prstGeom>
        </p:spPr>
        <p:txBody>
          <a:bodyPr/>
          <a:lstStyle/>
          <a:p>
            <a:fld id="{F8CAF808-B033-4539-BC16-04BA1F95A620}" type="slidenum">
              <a:rPr lang="zh-CN" altLang="en-US" smtClean="0"/>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7267"/>
          </a:xfrm>
          <a:prstGeom prst="rect">
            <a:avLst/>
          </a:prstGeom>
        </p:spPr>
        <p:txBody>
          <a:bodyPr anchor="b"/>
          <a:lstStyle>
            <a:lvl1pPr algn="l">
              <a:defRPr sz="2667"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3833"/>
            <a:ext cx="7315200" cy="4114800"/>
          </a:xfrm>
          <a:prstGeom prst="rect">
            <a:avLst/>
          </a:prstGeo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zh-CN" altLang="en-US"/>
          </a:p>
        </p:txBody>
      </p:sp>
      <p:sp>
        <p:nvSpPr>
          <p:cNvPr id="4" name="文本占位符 3"/>
          <p:cNvSpPr>
            <a:spLocks noGrp="1"/>
          </p:cNvSpPr>
          <p:nvPr>
            <p:ph type="body" sz="half" idx="2"/>
          </p:nvPr>
        </p:nvSpPr>
        <p:spPr>
          <a:xfrm>
            <a:off x="2389717" y="5367867"/>
            <a:ext cx="7315200" cy="804333"/>
          </a:xfrm>
          <a:prstGeom prst="rect">
            <a:avLst/>
          </a:prstGeo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a:xfrm>
            <a:off x="609600" y="6356353"/>
            <a:ext cx="2844800" cy="366183"/>
          </a:xfrm>
          <a:prstGeom prst="rect">
            <a:avLst/>
          </a:prstGeom>
        </p:spPr>
        <p:txBody>
          <a:bodyPr/>
          <a:lstStyle/>
          <a:p>
            <a:fld id="{7B952422-9346-49C1-A84E-FD29E8C4785D}" type="datetimeFigureOut">
              <a:rPr lang="zh-CN" altLang="en-US" smtClean="0"/>
              <a:t>2015/8/18</a:t>
            </a:fld>
            <a:endParaRPr lang="zh-CN" altLang="en-US"/>
          </a:p>
        </p:txBody>
      </p:sp>
      <p:sp>
        <p:nvSpPr>
          <p:cNvPr id="6" name="页脚占位符 5"/>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3"/>
            <a:ext cx="2844800" cy="366183"/>
          </a:xfrm>
          <a:prstGeom prst="rect">
            <a:avLst/>
          </a:prstGeom>
        </p:spPr>
        <p:txBody>
          <a:bodyPr/>
          <a:lstStyle/>
          <a:p>
            <a:fld id="{F8CAF808-B033-4539-BC16-04BA1F95A620}"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167"/>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2"/>
            <a:ext cx="10972800" cy="452543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3"/>
            <a:ext cx="2844800" cy="366183"/>
          </a:xfrm>
          <a:prstGeom prst="rect">
            <a:avLst/>
          </a:prstGeom>
        </p:spPr>
        <p:txBody>
          <a:bodyPr/>
          <a:lstStyle/>
          <a:p>
            <a:fld id="{7B952422-9346-49C1-A84E-FD29E8C4785D}" type="datetimeFigureOut">
              <a:rPr lang="zh-CN" altLang="en-US" smtClean="0"/>
              <a:t>2015/8/18</a:t>
            </a:fld>
            <a:endParaRPr lang="zh-CN" altLang="en-US"/>
          </a:p>
        </p:txBody>
      </p:sp>
      <p:sp>
        <p:nvSpPr>
          <p:cNvPr id="5" name="页脚占位符 4"/>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3"/>
            <a:ext cx="2844800" cy="366183"/>
          </a:xfrm>
          <a:prstGeom prst="rect">
            <a:avLst/>
          </a:prstGeom>
        </p:spPr>
        <p:txBody>
          <a:bodyPr/>
          <a:lstStyle/>
          <a:p>
            <a:fld id="{F8CAF808-B033-4539-BC16-04BA1F95A620}" type="slidenum">
              <a:rPr lang="zh-CN" altLang="en-US" smtClean="0"/>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5167"/>
            <a:ext cx="2743200" cy="5850467"/>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5167"/>
            <a:ext cx="8026400" cy="5850467"/>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3"/>
            <a:ext cx="2844800" cy="366183"/>
          </a:xfrm>
          <a:prstGeom prst="rect">
            <a:avLst/>
          </a:prstGeom>
        </p:spPr>
        <p:txBody>
          <a:bodyPr/>
          <a:lstStyle/>
          <a:p>
            <a:fld id="{7B952422-9346-49C1-A84E-FD29E8C4785D}" type="datetimeFigureOut">
              <a:rPr lang="zh-CN" altLang="en-US" smtClean="0"/>
              <a:t>2015/8/18</a:t>
            </a:fld>
            <a:endParaRPr lang="zh-CN" altLang="en-US"/>
          </a:p>
        </p:txBody>
      </p:sp>
      <p:sp>
        <p:nvSpPr>
          <p:cNvPr id="5" name="页脚占位符 4"/>
          <p:cNvSpPr>
            <a:spLocks noGrp="1"/>
          </p:cNvSpPr>
          <p:nvPr>
            <p:ph type="ftr" sz="quarter" idx="11"/>
          </p:nvPr>
        </p:nvSpPr>
        <p:spPr>
          <a:xfrm>
            <a:off x="4165600" y="6356353"/>
            <a:ext cx="3860800" cy="366183"/>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3"/>
            <a:ext cx="2844800" cy="366183"/>
          </a:xfrm>
          <a:prstGeom prst="rect">
            <a:avLst/>
          </a:prstGeom>
        </p:spPr>
        <p:txBody>
          <a:bodyPr/>
          <a:lstStyle/>
          <a:p>
            <a:fld id="{F8CAF808-B033-4539-BC16-04BA1F95A620}"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pPr/>
              <a:t>2015/8/18</a:t>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1" y="1535113"/>
            <a:ext cx="5386917" cy="639763"/>
          </a:xfrm>
          <a:prstGeom prst="rect">
            <a:avLst/>
          </a:prstGeo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smtClean="0"/>
              <a:t>单击此处编辑母版文本样式</a:t>
            </a:r>
          </a:p>
        </p:txBody>
      </p:sp>
      <p:sp>
        <p:nvSpPr>
          <p:cNvPr id="4" name="内容占位符 3"/>
          <p:cNvSpPr>
            <a:spLocks noGrp="1"/>
          </p:cNvSpPr>
          <p:nvPr>
            <p:ph sz="half" idx="2"/>
          </p:nvPr>
        </p:nvSpPr>
        <p:spPr>
          <a:xfrm>
            <a:off x="609601" y="2174875"/>
            <a:ext cx="5386917" cy="3951288"/>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70" y="1535113"/>
            <a:ext cx="5389033" cy="639763"/>
          </a:xfrm>
          <a:prstGeom prst="rect">
            <a:avLst/>
          </a:prstGeo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smtClean="0"/>
              <a:t>单击此处编辑母版文本样式</a:t>
            </a:r>
          </a:p>
        </p:txBody>
      </p:sp>
      <p:sp>
        <p:nvSpPr>
          <p:cNvPr id="6" name="内容占位符 5"/>
          <p:cNvSpPr>
            <a:spLocks noGrp="1"/>
          </p:cNvSpPr>
          <p:nvPr>
            <p:ph sz="quarter" idx="4"/>
          </p:nvPr>
        </p:nvSpPr>
        <p:spPr>
          <a:xfrm>
            <a:off x="6193370" y="2174875"/>
            <a:ext cx="5389033" cy="3951288"/>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pPr/>
              <a:t>2015/8/18</a:t>
            </a:fld>
            <a:endParaRPr lang="zh-CN" altLang="en-US"/>
          </a:p>
        </p:txBody>
      </p:sp>
      <p:sp>
        <p:nvSpPr>
          <p:cNvPr id="8" name="页脚占位符 7"/>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pPr/>
              <a:t>2015/8/18</a:t>
            </a:fld>
            <a:endParaRPr lang="zh-CN" altLang="en-US"/>
          </a:p>
        </p:txBody>
      </p:sp>
      <p:sp>
        <p:nvSpPr>
          <p:cNvPr id="4" name="页脚占位符 3"/>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pPr/>
              <a:t>2015/8/18</a:t>
            </a:fld>
            <a:endParaRPr lang="zh-CN" altLang="en-US"/>
          </a:p>
        </p:txBody>
      </p:sp>
      <p:sp>
        <p:nvSpPr>
          <p:cNvPr id="3" name="页脚占位符 2"/>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49"/>
            <a:ext cx="4011084" cy="1162051"/>
          </a:xfrm>
          <a:prstGeom prst="rect">
            <a:avLst/>
          </a:prstGeom>
        </p:spPr>
        <p:txBody>
          <a:bodyPr anchor="b"/>
          <a:lstStyle>
            <a:lvl1pPr algn="l">
              <a:defRPr sz="2667"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4" y="273053"/>
            <a:ext cx="6815667" cy="5853113"/>
          </a:xfrm>
          <a:prstGeom prst="rect">
            <a:avLst/>
          </a:prstGeo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2" y="1435103"/>
            <a:ext cx="4011084" cy="4691063"/>
          </a:xfrm>
          <a:prstGeom prst="rect">
            <a:avLst/>
          </a:prstGeo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pPr/>
              <a:t>2015/8/18</a:t>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9"/>
          </a:xfrm>
          <a:prstGeom prst="rect">
            <a:avLst/>
          </a:prstGeom>
        </p:spPr>
        <p:txBody>
          <a:bodyPr anchor="b"/>
          <a:lstStyle>
            <a:lvl1pPr algn="l">
              <a:defRPr sz="2667"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zh-CN" altLang="en-US"/>
          </a:p>
        </p:txBody>
      </p:sp>
      <p:sp>
        <p:nvSpPr>
          <p:cNvPr id="4" name="文本占位符 3"/>
          <p:cNvSpPr>
            <a:spLocks noGrp="1"/>
          </p:cNvSpPr>
          <p:nvPr>
            <p:ph type="body" sz="half" idx="2"/>
          </p:nvPr>
        </p:nvSpPr>
        <p:spPr>
          <a:xfrm>
            <a:off x="2389717" y="5367339"/>
            <a:ext cx="7315200" cy="804863"/>
          </a:xfrm>
          <a:prstGeom prst="rect">
            <a:avLst/>
          </a:prstGeo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pPr/>
              <a:t>2015/8/18</a:t>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C:\Users\lijing\Desktop\亚信稿子\新LOGOppt-翅膀\封面 拷贝.jpg"/>
          <p:cNvPicPr>
            <a:picLocks noChangeAspect="1" noChangeArrowheads="1"/>
          </p:cNvPicPr>
          <p:nvPr userDrawn="1"/>
        </p:nvPicPr>
        <p:blipFill>
          <a:blip r:embed="rId13" cstate="print"/>
          <a:srcRect/>
          <a:stretch>
            <a:fillRect/>
          </a:stretch>
        </p:blipFill>
        <p:spPr bwMode="auto">
          <a:xfrm>
            <a:off x="2" y="0"/>
            <a:ext cx="12192001" cy="68580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51" name="Picture 3" descr="C:\Users\lijing\Desktop\亚信稿子\新LOGOppt-翅膀\内页 拷贝.jpg"/>
          <p:cNvPicPr>
            <a:picLocks noChangeAspect="1" noChangeArrowheads="1"/>
          </p:cNvPicPr>
          <p:nvPr userDrawn="1"/>
        </p:nvPicPr>
        <p:blipFill>
          <a:blip r:embed="rId13" cstate="print"/>
          <a:srcRect/>
          <a:stretch>
            <a:fillRect/>
          </a:stretch>
        </p:blipFill>
        <p:spPr bwMode="auto">
          <a:xfrm>
            <a:off x="3" y="1"/>
            <a:ext cx="12191999" cy="6858000"/>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Picture 2" descr="C:\Users\lijing\Desktop\亚信稿子\新LOGOppt-翅膀\封底 拷贝.jpg"/>
          <p:cNvPicPr>
            <a:picLocks noChangeAspect="1" noChangeArrowheads="1"/>
          </p:cNvPicPr>
          <p:nvPr userDrawn="1"/>
        </p:nvPicPr>
        <p:blipFill>
          <a:blip r:embed="rId13" cstate="print"/>
          <a:srcRect/>
          <a:stretch>
            <a:fillRect/>
          </a:stretch>
        </p:blipFill>
        <p:spPr bwMode="auto">
          <a:xfrm>
            <a:off x="0" y="0"/>
            <a:ext cx="12192000" cy="6858000"/>
          </a:xfrm>
          <a:prstGeom prst="rect">
            <a:avLst/>
          </a:prstGeom>
          <a:noFill/>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hyperlink" Target="http://java.sun.com/javase/6/docs/api/java/lang/String.html?is-external=true" TargetMode="External"/><Relationship Id="rId2" Type="http://schemas.openxmlformats.org/officeDocument/2006/relationships/hyperlink" Target="http://hadoop.apache.org/zookeeper/docs/r3.2.2/api/org/apache/zookeeper/ZooKeeper.html#getChildren%28java.lang.String,%20boolean%29" TargetMode="Externa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hyperlink" Target="http://hadoop.apache.org/zookeeper/docs/r3.2.2/api/org/apache/zookeeper/ZooKeeper.html#exists%28java.lang.String,%20boolean%29" TargetMode="External"/><Relationship Id="rId2" Type="http://schemas.openxmlformats.org/officeDocument/2006/relationships/hyperlink" Target="http://hadoop.apache.org/zookeeper/docs/r3.2.2/api/org/apache/zookeeper/ZooKeeper.html#getChildren%28java.lang.String,%20boolean%29" TargetMode="External"/><Relationship Id="rId1" Type="http://schemas.openxmlformats.org/officeDocument/2006/relationships/slideLayout" Target="../slideLayouts/slideLayout18.xml"/><Relationship Id="rId4" Type="http://schemas.openxmlformats.org/officeDocument/2006/relationships/hyperlink" Target="http://java.sun.com/javase/6/docs/api/java/lang/String.html?is-external=tru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335360" y="980728"/>
            <a:ext cx="9889099" cy="914400"/>
          </a:xfrm>
          <a:prstGeom prst="rect">
            <a:avLst/>
          </a:prstGeom>
          <a:noFill/>
          <a:ln>
            <a:miter lim="800000"/>
            <a:headEnd/>
            <a:tailEnd/>
          </a:ln>
        </p:spPr>
        <p:txBody>
          <a:bodyPr/>
          <a:lstStyle>
            <a:defPPr>
              <a:defRPr lang="zh-CN"/>
            </a:defPPr>
            <a:lvl1pPr algn="l" rtl="0" fontAlgn="base">
              <a:spcBef>
                <a:spcPct val="0"/>
              </a:spcBef>
              <a:spcAft>
                <a:spcPct val="0"/>
              </a:spcAft>
              <a:defRPr sz="2800" kern="1200">
                <a:solidFill>
                  <a:schemeClr val="tx1"/>
                </a:solidFill>
                <a:latin typeface="Arial" charset="0"/>
                <a:ea typeface="宋体" pitchFamily="2" charset="-122"/>
                <a:cs typeface="+mn-cs"/>
              </a:defRPr>
            </a:lvl1pPr>
            <a:lvl2pPr marL="457200" algn="l" rtl="0" fontAlgn="base">
              <a:spcBef>
                <a:spcPct val="0"/>
              </a:spcBef>
              <a:spcAft>
                <a:spcPct val="0"/>
              </a:spcAft>
              <a:defRPr sz="2800" kern="1200">
                <a:solidFill>
                  <a:schemeClr val="tx1"/>
                </a:solidFill>
                <a:latin typeface="Arial" charset="0"/>
                <a:ea typeface="宋体" pitchFamily="2" charset="-122"/>
                <a:cs typeface="+mn-cs"/>
              </a:defRPr>
            </a:lvl2pPr>
            <a:lvl3pPr marL="914400" algn="l" rtl="0" fontAlgn="base">
              <a:spcBef>
                <a:spcPct val="0"/>
              </a:spcBef>
              <a:spcAft>
                <a:spcPct val="0"/>
              </a:spcAft>
              <a:defRPr sz="2800" kern="1200">
                <a:solidFill>
                  <a:schemeClr val="tx1"/>
                </a:solidFill>
                <a:latin typeface="Arial" charset="0"/>
                <a:ea typeface="宋体" pitchFamily="2" charset="-122"/>
                <a:cs typeface="+mn-cs"/>
              </a:defRPr>
            </a:lvl3pPr>
            <a:lvl4pPr marL="1371600" algn="l" rtl="0" fontAlgn="base">
              <a:spcBef>
                <a:spcPct val="0"/>
              </a:spcBef>
              <a:spcAft>
                <a:spcPct val="0"/>
              </a:spcAft>
              <a:defRPr sz="2800" kern="1200">
                <a:solidFill>
                  <a:schemeClr val="tx1"/>
                </a:solidFill>
                <a:latin typeface="Arial" charset="0"/>
                <a:ea typeface="宋体" pitchFamily="2" charset="-122"/>
                <a:cs typeface="+mn-cs"/>
              </a:defRPr>
            </a:lvl4pPr>
            <a:lvl5pPr marL="1828800" algn="l" rtl="0" fontAlgn="base">
              <a:spcBef>
                <a:spcPct val="0"/>
              </a:spcBef>
              <a:spcAft>
                <a:spcPct val="0"/>
              </a:spcAft>
              <a:defRPr sz="2800" kern="1200">
                <a:solidFill>
                  <a:schemeClr val="tx1"/>
                </a:solidFill>
                <a:latin typeface="Arial" charset="0"/>
                <a:ea typeface="宋体" pitchFamily="2" charset="-122"/>
                <a:cs typeface="+mn-cs"/>
              </a:defRPr>
            </a:lvl5pPr>
            <a:lvl6pPr marL="2286000" algn="l" defTabSz="914400" rtl="0" eaLnBrk="1" latinLnBrk="0" hangingPunct="1">
              <a:defRPr sz="2800" kern="1200">
                <a:solidFill>
                  <a:schemeClr val="tx1"/>
                </a:solidFill>
                <a:latin typeface="Arial" charset="0"/>
                <a:ea typeface="宋体" pitchFamily="2" charset="-122"/>
                <a:cs typeface="+mn-cs"/>
              </a:defRPr>
            </a:lvl6pPr>
            <a:lvl7pPr marL="2743200" algn="l" defTabSz="914400" rtl="0" eaLnBrk="1" latinLnBrk="0" hangingPunct="1">
              <a:defRPr sz="2800" kern="1200">
                <a:solidFill>
                  <a:schemeClr val="tx1"/>
                </a:solidFill>
                <a:latin typeface="Arial" charset="0"/>
                <a:ea typeface="宋体" pitchFamily="2" charset="-122"/>
                <a:cs typeface="+mn-cs"/>
              </a:defRPr>
            </a:lvl7pPr>
            <a:lvl8pPr marL="3200400" algn="l" defTabSz="914400" rtl="0" eaLnBrk="1" latinLnBrk="0" hangingPunct="1">
              <a:defRPr sz="2800" kern="1200">
                <a:solidFill>
                  <a:schemeClr val="tx1"/>
                </a:solidFill>
                <a:latin typeface="Arial" charset="0"/>
                <a:ea typeface="宋体" pitchFamily="2" charset="-122"/>
                <a:cs typeface="+mn-cs"/>
              </a:defRPr>
            </a:lvl8pPr>
            <a:lvl9pPr marL="3657600" algn="l" defTabSz="914400" rtl="0" eaLnBrk="1" latinLnBrk="0" hangingPunct="1">
              <a:defRPr sz="2800" kern="1200">
                <a:solidFill>
                  <a:schemeClr val="tx1"/>
                </a:solidFill>
                <a:latin typeface="Arial" charset="0"/>
                <a:ea typeface="宋体" pitchFamily="2" charset="-122"/>
                <a:cs typeface="+mn-cs"/>
              </a:defRPr>
            </a:lvl9pPr>
          </a:lstStyle>
          <a:p>
            <a:pPr eaLnBrk="0" hangingPunct="0">
              <a:defRPr/>
            </a:pPr>
            <a:r>
              <a:rPr lang="zh-CN" altLang="en-US" sz="7200" b="1" dirty="0" smtClean="0">
                <a:latin typeface="微软雅黑" panose="020B0503020204020204" pitchFamily="34" charset="-122"/>
                <a:ea typeface="微软雅黑" panose="020B0503020204020204" pitchFamily="34" charset="-122"/>
              </a:rPr>
              <a:t>动物园的</a:t>
            </a:r>
            <a:endParaRPr lang="en-US" altLang="zh-CN" sz="7200" b="1" dirty="0" smtClean="0">
              <a:latin typeface="微软雅黑" panose="020B0503020204020204" pitchFamily="34" charset="-122"/>
              <a:ea typeface="微软雅黑" panose="020B0503020204020204" pitchFamily="34" charset="-122"/>
            </a:endParaRPr>
          </a:p>
          <a:p>
            <a:pPr eaLnBrk="0" hangingPunct="0">
              <a:defRPr/>
            </a:pPr>
            <a:r>
              <a:rPr lang="zh-CN" altLang="en-US" sz="7200" b="1" dirty="0" smtClean="0">
                <a:latin typeface="微软雅黑" panose="020B0503020204020204" pitchFamily="34" charset="-122"/>
                <a:ea typeface="微软雅黑" panose="020B0503020204020204" pitchFamily="34" charset="-122"/>
              </a:rPr>
              <a:t>饲养员</a:t>
            </a:r>
            <a:endParaRPr lang="en-US" altLang="zh-CN" sz="72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1247" y="-2735"/>
            <a:ext cx="4512501" cy="502766"/>
          </a:xfrm>
          <a:prstGeom prst="rect">
            <a:avLst/>
          </a:prstGeom>
          <a:noFill/>
        </p:spPr>
        <p:txBody>
          <a:bodyPr wrap="square" rtlCol="0">
            <a:spAutoFit/>
          </a:bodyPr>
          <a:lstStyle/>
          <a:p>
            <a:r>
              <a:rPr lang="zh-CN" altLang="en-US" sz="2667" dirty="0" smtClean="0">
                <a:latin typeface="微软雅黑" panose="020B0503020204020204" pitchFamily="34" charset="-122"/>
                <a:ea typeface="微软雅黑" panose="020B0503020204020204" pitchFamily="34" charset="-122"/>
              </a:rPr>
              <a:t>程序计数器</a:t>
            </a:r>
            <a:endParaRPr lang="zh-CN" altLang="en-US" sz="2667" dirty="0">
              <a:latin typeface="微软雅黑" panose="020B0503020204020204" pitchFamily="34" charset="-122"/>
              <a:ea typeface="微软雅黑" panose="020B0503020204020204" pitchFamily="34" charset="-122"/>
            </a:endParaRPr>
          </a:p>
        </p:txBody>
      </p:sp>
      <p:sp>
        <p:nvSpPr>
          <p:cNvPr id="3" name="Freeform 60"/>
          <p:cNvSpPr>
            <a:spLocks/>
          </p:cNvSpPr>
          <p:nvPr/>
        </p:nvSpPr>
        <p:spPr bwMode="auto">
          <a:xfrm>
            <a:off x="2403972" y="1685539"/>
            <a:ext cx="554943" cy="596101"/>
          </a:xfrm>
          <a:custGeom>
            <a:avLst/>
            <a:gdLst>
              <a:gd name="T0" fmla="*/ 415 w 437"/>
              <a:gd name="T1" fmla="*/ 364 h 470"/>
              <a:gd name="T2" fmla="*/ 388 w 437"/>
              <a:gd name="T3" fmla="*/ 335 h 470"/>
              <a:gd name="T4" fmla="*/ 307 w 437"/>
              <a:gd name="T5" fmla="*/ 291 h 470"/>
              <a:gd name="T6" fmla="*/ 273 w 437"/>
              <a:gd name="T7" fmla="*/ 257 h 470"/>
              <a:gd name="T8" fmla="*/ 262 w 437"/>
              <a:gd name="T9" fmla="*/ 240 h 470"/>
              <a:gd name="T10" fmla="*/ 288 w 437"/>
              <a:gd name="T11" fmla="*/ 199 h 470"/>
              <a:gd name="T12" fmla="*/ 294 w 437"/>
              <a:gd name="T13" fmla="*/ 185 h 470"/>
              <a:gd name="T14" fmla="*/ 298 w 437"/>
              <a:gd name="T15" fmla="*/ 147 h 470"/>
              <a:gd name="T16" fmla="*/ 285 w 437"/>
              <a:gd name="T17" fmla="*/ 57 h 470"/>
              <a:gd name="T18" fmla="*/ 280 w 437"/>
              <a:gd name="T19" fmla="*/ 52 h 470"/>
              <a:gd name="T20" fmla="*/ 262 w 437"/>
              <a:gd name="T21" fmla="*/ 37 h 470"/>
              <a:gd name="T22" fmla="*/ 155 w 437"/>
              <a:gd name="T23" fmla="*/ 50 h 470"/>
              <a:gd name="T24" fmla="*/ 140 w 437"/>
              <a:gd name="T25" fmla="*/ 140 h 470"/>
              <a:gd name="T26" fmla="*/ 142 w 437"/>
              <a:gd name="T27" fmla="*/ 179 h 470"/>
              <a:gd name="T28" fmla="*/ 150 w 437"/>
              <a:gd name="T29" fmla="*/ 195 h 470"/>
              <a:gd name="T30" fmla="*/ 153 w 437"/>
              <a:gd name="T31" fmla="*/ 202 h 470"/>
              <a:gd name="T32" fmla="*/ 155 w 437"/>
              <a:gd name="T33" fmla="*/ 201 h 470"/>
              <a:gd name="T34" fmla="*/ 178 w 437"/>
              <a:gd name="T35" fmla="*/ 239 h 470"/>
              <a:gd name="T36" fmla="*/ 159 w 437"/>
              <a:gd name="T37" fmla="*/ 256 h 470"/>
              <a:gd name="T38" fmla="*/ 129 w 437"/>
              <a:gd name="T39" fmla="*/ 291 h 470"/>
              <a:gd name="T40" fmla="*/ 48 w 437"/>
              <a:gd name="T41" fmla="*/ 335 h 470"/>
              <a:gd name="T42" fmla="*/ 21 w 437"/>
              <a:gd name="T43" fmla="*/ 364 h 470"/>
              <a:gd name="T44" fmla="*/ 0 w 437"/>
              <a:gd name="T45" fmla="*/ 451 h 470"/>
              <a:gd name="T46" fmla="*/ 0 w 437"/>
              <a:gd name="T47" fmla="*/ 470 h 470"/>
              <a:gd name="T48" fmla="*/ 437 w 437"/>
              <a:gd name="T49" fmla="*/ 470 h 470"/>
              <a:gd name="T50" fmla="*/ 437 w 437"/>
              <a:gd name="T51" fmla="*/ 451 h 470"/>
              <a:gd name="T52" fmla="*/ 415 w 437"/>
              <a:gd name="T53" fmla="*/ 364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文本框 3"/>
          <p:cNvSpPr txBox="1"/>
          <p:nvPr/>
        </p:nvSpPr>
        <p:spPr>
          <a:xfrm>
            <a:off x="2337124" y="2485140"/>
            <a:ext cx="7575300" cy="1569660"/>
          </a:xfrm>
          <a:prstGeom prst="rect">
            <a:avLst/>
          </a:prstGeom>
          <a:noFill/>
        </p:spPr>
        <p:txBody>
          <a:bodyPr wrap="square" rtlCol="0">
            <a:spAutoFit/>
          </a:bodyPr>
          <a:lstStyle/>
          <a:p>
            <a:pPr marL="285750" indent="-285750">
              <a:lnSpc>
                <a:spcPct val="120000"/>
              </a:lnSpc>
              <a:buFont typeface="Wingdings" panose="05000000000000000000" pitchFamily="2" charset="2"/>
              <a:buChar char="n"/>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特征：占用内存很小，线程</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私有，生命周期</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与线程相同</a:t>
            </a:r>
          </a:p>
          <a:p>
            <a:pPr marL="285750" indent="-285750">
              <a:lnSpc>
                <a:spcPct val="120000"/>
              </a:lnSpc>
              <a:buFont typeface="Wingdings" panose="05000000000000000000" pitchFamily="2" charset="2"/>
              <a:buChar char="n"/>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作用</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：字节</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码行号指示器</a:t>
            </a:r>
          </a:p>
          <a:p>
            <a:pPr marL="285750" indent="-285750">
              <a:lnSpc>
                <a:spcPct val="120000"/>
              </a:lnSpc>
              <a:buFont typeface="Wingdings" panose="05000000000000000000" pitchFamily="2" charset="2"/>
              <a:buChar char="n"/>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配置参数：无</a:t>
            </a:r>
          </a:p>
          <a:p>
            <a:pPr marL="285750" indent="-285750">
              <a:lnSpc>
                <a:spcPct val="120000"/>
              </a:lnSpc>
              <a:buFont typeface="Wingdings" panose="05000000000000000000" pitchFamily="2" charset="2"/>
              <a:buChar char="n"/>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异常情况：无</a:t>
            </a:r>
            <a:endPar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 name="圆角矩形 4"/>
          <p:cNvSpPr/>
          <p:nvPr/>
        </p:nvSpPr>
        <p:spPr>
          <a:xfrm>
            <a:off x="3071664" y="1844824"/>
            <a:ext cx="1201990" cy="436817"/>
          </a:xfrm>
          <a:prstGeom prst="roundRect">
            <a:avLst>
              <a:gd name="adj" fmla="val 9938"/>
            </a:avLst>
          </a:prstGeom>
          <a:solidFill>
            <a:srgbClr val="ED413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dirty="0" smtClean="0">
                <a:latin typeface="微软雅黑" panose="020B0503020204020204" pitchFamily="34" charset="-122"/>
                <a:ea typeface="微软雅黑" panose="020B0503020204020204" pitchFamily="34" charset="-122"/>
                <a:cs typeface="Arial Unicode MS" panose="020B0604020202020204" pitchFamily="34" charset="-122"/>
              </a:rPr>
              <a:t>简要说明</a:t>
            </a:r>
            <a:endParaRPr lang="zh-CN" altLang="en-US"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 name="等腰三角形 5"/>
          <p:cNvSpPr/>
          <p:nvPr/>
        </p:nvSpPr>
        <p:spPr>
          <a:xfrm rot="16200000">
            <a:off x="2997032" y="1912368"/>
            <a:ext cx="74631" cy="150864"/>
          </a:xfrm>
          <a:prstGeom prst="triangle">
            <a:avLst/>
          </a:prstGeom>
          <a:solidFill>
            <a:srgbClr val="ED413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23373002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1704" y="404664"/>
            <a:ext cx="4896544" cy="6110781"/>
          </a:xfrm>
          <a:prstGeom prst="rect">
            <a:avLst/>
          </a:prstGeom>
        </p:spPr>
      </p:pic>
      <p:sp>
        <p:nvSpPr>
          <p:cNvPr id="4" name="文本框 3"/>
          <p:cNvSpPr txBox="1"/>
          <p:nvPr/>
        </p:nvSpPr>
        <p:spPr>
          <a:xfrm>
            <a:off x="767408" y="1052736"/>
            <a:ext cx="1728192" cy="923330"/>
          </a:xfrm>
          <a:prstGeom prst="rect">
            <a:avLst/>
          </a:prstGeom>
          <a:noFill/>
        </p:spPr>
        <p:txBody>
          <a:bodyPr wrap="square" rtlCol="0">
            <a:spAutoFit/>
          </a:bodyPr>
          <a:lstStyle/>
          <a:p>
            <a:r>
              <a:rPr lang="en-US" altLang="zh-CN" dirty="0"/>
              <a:t>http://macrochen.iteye.com/blog/1366136</a:t>
            </a:r>
            <a:endParaRPr lang="zh-CN" altLang="en-US" dirty="0"/>
          </a:p>
        </p:txBody>
      </p:sp>
    </p:spTree>
    <p:extLst>
      <p:ext uri="{BB962C8B-B14F-4D97-AF65-F5344CB8AC3E}">
        <p14:creationId xmlns:p14="http://schemas.microsoft.com/office/powerpoint/2010/main" val="146449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5400" y="620688"/>
            <a:ext cx="9721080" cy="5078313"/>
          </a:xfrm>
          <a:prstGeom prst="rect">
            <a:avLst/>
          </a:prstGeom>
          <a:noFill/>
        </p:spPr>
        <p:txBody>
          <a:bodyPr wrap="square" rtlCol="0">
            <a:spAutoFit/>
          </a:bodyPr>
          <a:lstStyle/>
          <a:p>
            <a:r>
              <a:rPr lang="zh-CN" altLang="en-US" dirty="0"/>
              <a:t>统一命名服务（</a:t>
            </a:r>
            <a:r>
              <a:rPr lang="en-US" altLang="zh-CN" dirty="0"/>
              <a:t>Name Service</a:t>
            </a:r>
            <a:r>
              <a:rPr lang="zh-CN" altLang="en-US" dirty="0"/>
              <a:t>）</a:t>
            </a:r>
          </a:p>
          <a:p>
            <a:r>
              <a:rPr lang="zh-CN" altLang="en-US" dirty="0"/>
              <a:t>分布式应用中，通常需要有一套完整的命名规则，既能够产生唯一的名称又便于人识别和记住，通常情况下用树形的名称结构是一个理想的选择，树形 的名称结构是一个有层次的目录结构，既对人友好又不会重复。说到这里你可能想到了 </a:t>
            </a:r>
            <a:r>
              <a:rPr lang="en-US" altLang="zh-CN" dirty="0"/>
              <a:t>JNDI(Java Naming and Directory Interface</a:t>
            </a:r>
            <a:r>
              <a:rPr lang="zh-CN" altLang="en-US" dirty="0"/>
              <a:t>，</a:t>
            </a:r>
            <a:r>
              <a:rPr lang="en-US" altLang="zh-CN" dirty="0"/>
              <a:t>Java</a:t>
            </a:r>
            <a:r>
              <a:rPr lang="zh-CN" altLang="en-US" dirty="0"/>
              <a:t>命名和目录接口</a:t>
            </a:r>
            <a:r>
              <a:rPr lang="en-US" altLang="zh-CN" dirty="0"/>
              <a:t>,</a:t>
            </a:r>
            <a:r>
              <a:rPr lang="zh-CN" altLang="en-US" dirty="0"/>
              <a:t>是一组在</a:t>
            </a:r>
            <a:r>
              <a:rPr lang="en-US" altLang="zh-CN" dirty="0"/>
              <a:t>Java</a:t>
            </a:r>
            <a:r>
              <a:rPr lang="zh-CN" altLang="en-US" dirty="0"/>
              <a:t>应用中访问命名和目录服务的</a:t>
            </a:r>
            <a:r>
              <a:rPr lang="en-US" altLang="zh-CN" dirty="0"/>
              <a:t>API)</a:t>
            </a:r>
            <a:r>
              <a:rPr lang="zh-CN" altLang="en-US" dirty="0"/>
              <a:t>，没错 </a:t>
            </a:r>
            <a:r>
              <a:rPr lang="en-US" altLang="zh-CN" dirty="0"/>
              <a:t>Zookeeper </a:t>
            </a:r>
            <a:r>
              <a:rPr lang="zh-CN" altLang="en-US" dirty="0"/>
              <a:t>的 </a:t>
            </a:r>
            <a:r>
              <a:rPr lang="en-US" altLang="zh-CN" dirty="0"/>
              <a:t>Name Service </a:t>
            </a:r>
            <a:r>
              <a:rPr lang="zh-CN" altLang="en-US" dirty="0"/>
              <a:t>与 </a:t>
            </a:r>
            <a:r>
              <a:rPr lang="en-US" altLang="zh-CN" dirty="0"/>
              <a:t>JNDI </a:t>
            </a:r>
            <a:r>
              <a:rPr lang="zh-CN" altLang="en-US" dirty="0"/>
              <a:t>能够完成的功能是差不多的，它们都是将有层次的目录结构关联到一定资源上，但是 </a:t>
            </a:r>
            <a:r>
              <a:rPr lang="en-US" altLang="zh-CN" dirty="0"/>
              <a:t>Zookeeper </a:t>
            </a:r>
            <a:r>
              <a:rPr lang="zh-CN" altLang="en-US" dirty="0"/>
              <a:t>的 </a:t>
            </a:r>
            <a:r>
              <a:rPr lang="en-US" altLang="zh-CN" dirty="0"/>
              <a:t>Name Service </a:t>
            </a:r>
            <a:r>
              <a:rPr lang="zh-CN" altLang="en-US" dirty="0"/>
              <a:t>更加是广泛意义上的关联，也许你并不需要将名称关联到特定资源上，你可能只需要一个不会重复名称，就像数据库中产生一个唯一的数字主键一样。</a:t>
            </a:r>
          </a:p>
          <a:p>
            <a:r>
              <a:rPr lang="en-US" altLang="zh-CN" dirty="0"/>
              <a:t>Name Service </a:t>
            </a:r>
            <a:r>
              <a:rPr lang="zh-CN" altLang="en-US" dirty="0"/>
              <a:t>已经是 </a:t>
            </a:r>
            <a:r>
              <a:rPr lang="en-US" altLang="zh-CN" dirty="0"/>
              <a:t>Zookeeper </a:t>
            </a:r>
            <a:r>
              <a:rPr lang="zh-CN" altLang="en-US" dirty="0"/>
              <a:t>内置的功能，你只要调用 </a:t>
            </a:r>
            <a:r>
              <a:rPr lang="en-US" altLang="zh-CN" dirty="0"/>
              <a:t>Zookeeper </a:t>
            </a:r>
            <a:r>
              <a:rPr lang="zh-CN" altLang="en-US" dirty="0"/>
              <a:t>的 </a:t>
            </a:r>
            <a:r>
              <a:rPr lang="en-US" altLang="zh-CN" dirty="0"/>
              <a:t>API </a:t>
            </a:r>
            <a:r>
              <a:rPr lang="zh-CN" altLang="en-US" dirty="0"/>
              <a:t>就能实现。如调用 </a:t>
            </a:r>
            <a:r>
              <a:rPr lang="en-US" altLang="zh-CN" dirty="0"/>
              <a:t>create </a:t>
            </a:r>
            <a:r>
              <a:rPr lang="zh-CN" altLang="en-US" dirty="0"/>
              <a:t>接口就可以很容易创建一个目录节点。</a:t>
            </a:r>
          </a:p>
          <a:p>
            <a:r>
              <a:rPr lang="zh-CN" altLang="en-US" dirty="0"/>
              <a:t>配置管理（</a:t>
            </a:r>
            <a:r>
              <a:rPr lang="en-US" altLang="zh-CN" dirty="0"/>
              <a:t>Configuration Management</a:t>
            </a:r>
            <a:r>
              <a:rPr lang="zh-CN" altLang="en-US" dirty="0"/>
              <a:t>）</a:t>
            </a:r>
          </a:p>
          <a:p>
            <a:r>
              <a:rPr lang="zh-CN" altLang="en-US" dirty="0"/>
              <a:t>配置的管理在分布式应用环境中很常见，例如同一个应用系统需要多台 </a:t>
            </a:r>
            <a:r>
              <a:rPr lang="en-US" altLang="zh-CN" dirty="0"/>
              <a:t>PC Server </a:t>
            </a:r>
            <a:r>
              <a:rPr lang="zh-CN" altLang="en-US" dirty="0"/>
              <a:t>运行，但是它们运行的应用系统的某些配置项是相同的，如果要修改这些相同的配置项，那么就必须同时修改每台运行这个应用系统的 </a:t>
            </a:r>
            <a:r>
              <a:rPr lang="en-US" altLang="zh-CN" dirty="0"/>
              <a:t>PC Server</a:t>
            </a:r>
            <a:r>
              <a:rPr lang="zh-CN" altLang="en-US" dirty="0"/>
              <a:t>，这样非常麻烦而且容易出错。</a:t>
            </a:r>
          </a:p>
          <a:p>
            <a:r>
              <a:rPr lang="zh-CN" altLang="en-US" dirty="0"/>
              <a:t>像这样的配置信息完全可以交给 </a:t>
            </a:r>
            <a:r>
              <a:rPr lang="en-US" altLang="zh-CN" dirty="0"/>
              <a:t>Zookeeper </a:t>
            </a:r>
            <a:r>
              <a:rPr lang="zh-CN" altLang="en-US" dirty="0"/>
              <a:t>来管理，将配置信息保存在 </a:t>
            </a:r>
            <a:r>
              <a:rPr lang="en-US" altLang="zh-CN" dirty="0"/>
              <a:t>Zookeeper </a:t>
            </a:r>
            <a:r>
              <a:rPr lang="zh-CN" altLang="en-US" dirty="0"/>
              <a:t>的某个目录节点中，然后将所有需要修改的应用机器监控配置信息的状态，一旦配置信息发生变化，每台应用机器就会收到 </a:t>
            </a:r>
            <a:r>
              <a:rPr lang="en-US" altLang="zh-CN" dirty="0"/>
              <a:t>Zookeeper </a:t>
            </a:r>
            <a:r>
              <a:rPr lang="zh-CN" altLang="en-US" dirty="0"/>
              <a:t>的通知，然后从 </a:t>
            </a:r>
            <a:r>
              <a:rPr lang="en-US" altLang="zh-CN" dirty="0"/>
              <a:t>Zookeeper </a:t>
            </a:r>
            <a:r>
              <a:rPr lang="zh-CN" altLang="en-US" dirty="0"/>
              <a:t>获取新的配置信息应用到系统中。</a:t>
            </a:r>
          </a:p>
          <a:p>
            <a:endParaRPr lang="zh-CN" altLang="en-US" dirty="0"/>
          </a:p>
        </p:txBody>
      </p:sp>
    </p:spTree>
    <p:extLst>
      <p:ext uri="{BB962C8B-B14F-4D97-AF65-F5344CB8AC3E}">
        <p14:creationId xmlns:p14="http://schemas.microsoft.com/office/powerpoint/2010/main" val="735751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67408" y="404664"/>
            <a:ext cx="9577064" cy="5909310"/>
          </a:xfrm>
          <a:prstGeom prst="rect">
            <a:avLst/>
          </a:prstGeom>
          <a:noFill/>
        </p:spPr>
        <p:txBody>
          <a:bodyPr wrap="square" rtlCol="0">
            <a:spAutoFit/>
          </a:bodyPr>
          <a:lstStyle/>
          <a:p>
            <a:r>
              <a:rPr lang="zh-CN" altLang="en-US" dirty="0"/>
              <a:t>集群管理（</a:t>
            </a:r>
            <a:r>
              <a:rPr lang="en-US" altLang="zh-CN" dirty="0"/>
              <a:t>Group Membership</a:t>
            </a:r>
            <a:r>
              <a:rPr lang="zh-CN" altLang="en-US" dirty="0"/>
              <a:t>）</a:t>
            </a:r>
            <a:endParaRPr lang="en-US" altLang="zh-CN" dirty="0"/>
          </a:p>
          <a:p>
            <a:r>
              <a:rPr lang="en-US" altLang="zh-CN" dirty="0"/>
              <a:t>Zookeeper </a:t>
            </a:r>
            <a:r>
              <a:rPr lang="zh-CN" altLang="en-US" dirty="0"/>
              <a:t>能够很容易的实现集群管理的功能，如有多台 </a:t>
            </a:r>
            <a:r>
              <a:rPr lang="en-US" altLang="zh-CN" dirty="0"/>
              <a:t>Server </a:t>
            </a:r>
            <a:r>
              <a:rPr lang="zh-CN" altLang="en-US" dirty="0"/>
              <a:t>组成一个服务集群，那么必须要一个“总管”知道当前集群中每台机器的服务状态，一旦有机器不能提供服务，集群中其它集群必须知道，从而做出调整重新分配服 务策略。同样当增加集群的服务能力时，就会增加一台或多台 </a:t>
            </a:r>
            <a:r>
              <a:rPr lang="en-US" altLang="zh-CN" dirty="0"/>
              <a:t>Server</a:t>
            </a:r>
            <a:r>
              <a:rPr lang="zh-CN" altLang="en-US" dirty="0"/>
              <a:t>，同样也必须让“总管”知道。</a:t>
            </a:r>
          </a:p>
          <a:p>
            <a:r>
              <a:rPr lang="en-US" altLang="zh-CN" dirty="0"/>
              <a:t>Zookeeper </a:t>
            </a:r>
            <a:r>
              <a:rPr lang="zh-CN" altLang="en-US" dirty="0"/>
              <a:t>不仅能够帮你维护当前的集群中机器的服务状态，而且能够帮你选出一个“总管”，让这个总管来管理集群，这就是 </a:t>
            </a:r>
            <a:r>
              <a:rPr lang="en-US" altLang="zh-CN" dirty="0"/>
              <a:t>Zookeeper </a:t>
            </a:r>
            <a:r>
              <a:rPr lang="zh-CN" altLang="en-US" dirty="0"/>
              <a:t>的另一个功能 </a:t>
            </a:r>
            <a:r>
              <a:rPr lang="en-US" altLang="zh-CN" dirty="0"/>
              <a:t>Leader Election</a:t>
            </a:r>
            <a:r>
              <a:rPr lang="zh-CN" altLang="en-US" dirty="0"/>
              <a:t>。</a:t>
            </a:r>
          </a:p>
          <a:p>
            <a:r>
              <a:rPr lang="zh-CN" altLang="en-US" dirty="0"/>
              <a:t>它们的实现方式都是在 </a:t>
            </a:r>
            <a:r>
              <a:rPr lang="en-US" altLang="zh-CN" dirty="0"/>
              <a:t>Zookeeper </a:t>
            </a:r>
            <a:r>
              <a:rPr lang="zh-CN" altLang="en-US" dirty="0"/>
              <a:t>上创建一个 </a:t>
            </a:r>
            <a:r>
              <a:rPr lang="en-US" altLang="zh-CN" dirty="0"/>
              <a:t>EPHEMERAL </a:t>
            </a:r>
            <a:r>
              <a:rPr lang="zh-CN" altLang="en-US" dirty="0"/>
              <a:t>类型的目录节点，然后每个 </a:t>
            </a:r>
            <a:r>
              <a:rPr lang="en-US" altLang="zh-CN" dirty="0"/>
              <a:t>Server </a:t>
            </a:r>
            <a:r>
              <a:rPr lang="zh-CN" altLang="en-US" dirty="0"/>
              <a:t>在它们创建目录节点的父目录节点上调用 </a:t>
            </a:r>
            <a:r>
              <a:rPr lang="en-US" altLang="zh-CN" dirty="0" err="1">
                <a:hlinkClick r:id="rId2"/>
              </a:rPr>
              <a:t>getChildren</a:t>
            </a:r>
            <a:r>
              <a:rPr lang="en-US" altLang="zh-CN" dirty="0"/>
              <a:t>(</a:t>
            </a:r>
            <a:r>
              <a:rPr lang="en-US" altLang="zh-CN" dirty="0">
                <a:hlinkClick r:id="rId3"/>
              </a:rPr>
              <a:t>String</a:t>
            </a:r>
            <a:r>
              <a:rPr lang="en-US" altLang="zh-CN" dirty="0"/>
              <a:t> path, </a:t>
            </a:r>
            <a:r>
              <a:rPr lang="en-US" altLang="zh-CN" dirty="0" err="1"/>
              <a:t>boolean</a:t>
            </a:r>
            <a:r>
              <a:rPr lang="en-US" altLang="zh-CN" dirty="0"/>
              <a:t> watch) </a:t>
            </a:r>
            <a:r>
              <a:rPr lang="zh-CN" altLang="en-US" dirty="0"/>
              <a:t>方法并设置 </a:t>
            </a:r>
            <a:r>
              <a:rPr lang="en-US" altLang="zh-CN" dirty="0"/>
              <a:t>watch </a:t>
            </a:r>
            <a:r>
              <a:rPr lang="zh-CN" altLang="en-US" dirty="0"/>
              <a:t>为 </a:t>
            </a:r>
            <a:r>
              <a:rPr lang="en-US" altLang="zh-CN" dirty="0"/>
              <a:t>true</a:t>
            </a:r>
            <a:r>
              <a:rPr lang="zh-CN" altLang="en-US" dirty="0"/>
              <a:t>，由于是 </a:t>
            </a:r>
            <a:r>
              <a:rPr lang="en-US" altLang="zh-CN" dirty="0"/>
              <a:t>EPHEMERAL </a:t>
            </a:r>
            <a:r>
              <a:rPr lang="zh-CN" altLang="en-US" dirty="0"/>
              <a:t>目录节点，当创建它的 </a:t>
            </a:r>
            <a:r>
              <a:rPr lang="en-US" altLang="zh-CN" dirty="0"/>
              <a:t>Server </a:t>
            </a:r>
            <a:r>
              <a:rPr lang="zh-CN" altLang="en-US" dirty="0"/>
              <a:t>死去，这个目录节点也随之被删除，所以 </a:t>
            </a:r>
            <a:r>
              <a:rPr lang="en-US" altLang="zh-CN" dirty="0"/>
              <a:t>Children </a:t>
            </a:r>
            <a:r>
              <a:rPr lang="zh-CN" altLang="en-US" dirty="0"/>
              <a:t>将会变化，这时</a:t>
            </a:r>
            <a:r>
              <a:rPr lang="en-US" altLang="zh-CN" dirty="0" err="1">
                <a:hlinkClick r:id="rId2"/>
              </a:rPr>
              <a:t>getChildren</a:t>
            </a:r>
            <a:r>
              <a:rPr lang="zh-CN" altLang="en-US" dirty="0"/>
              <a:t>上的 </a:t>
            </a:r>
            <a:r>
              <a:rPr lang="en-US" altLang="zh-CN" dirty="0"/>
              <a:t>Watch </a:t>
            </a:r>
            <a:r>
              <a:rPr lang="zh-CN" altLang="en-US" dirty="0"/>
              <a:t>将会被调用，所以其它 </a:t>
            </a:r>
            <a:r>
              <a:rPr lang="en-US" altLang="zh-CN" dirty="0"/>
              <a:t>Server </a:t>
            </a:r>
            <a:r>
              <a:rPr lang="zh-CN" altLang="en-US" dirty="0"/>
              <a:t>就知道已经有某台 </a:t>
            </a:r>
            <a:r>
              <a:rPr lang="en-US" altLang="zh-CN" dirty="0"/>
              <a:t>Server </a:t>
            </a:r>
            <a:r>
              <a:rPr lang="zh-CN" altLang="en-US" dirty="0"/>
              <a:t>死去了。新增 </a:t>
            </a:r>
            <a:r>
              <a:rPr lang="en-US" altLang="zh-CN" dirty="0"/>
              <a:t>Server </a:t>
            </a:r>
            <a:r>
              <a:rPr lang="zh-CN" altLang="en-US" dirty="0"/>
              <a:t>也是同样的原理。</a:t>
            </a:r>
          </a:p>
          <a:p>
            <a:r>
              <a:rPr lang="en-US" altLang="zh-CN" dirty="0"/>
              <a:t>Zookeeper </a:t>
            </a:r>
            <a:r>
              <a:rPr lang="zh-CN" altLang="en-US" dirty="0"/>
              <a:t>如何实现 </a:t>
            </a:r>
            <a:r>
              <a:rPr lang="en-US" altLang="zh-CN" dirty="0"/>
              <a:t>Leader Election</a:t>
            </a:r>
            <a:r>
              <a:rPr lang="zh-CN" altLang="en-US" dirty="0"/>
              <a:t>，也就是选出一个 </a:t>
            </a:r>
            <a:r>
              <a:rPr lang="en-US" altLang="zh-CN" dirty="0"/>
              <a:t>Master Server</a:t>
            </a:r>
            <a:r>
              <a:rPr lang="zh-CN" altLang="en-US" dirty="0"/>
              <a:t>。和前面的一样每台 </a:t>
            </a:r>
            <a:r>
              <a:rPr lang="en-US" altLang="zh-CN" dirty="0"/>
              <a:t>Server </a:t>
            </a:r>
            <a:r>
              <a:rPr lang="zh-CN" altLang="en-US" dirty="0"/>
              <a:t>创建一个 </a:t>
            </a:r>
            <a:r>
              <a:rPr lang="en-US" altLang="zh-CN" dirty="0"/>
              <a:t>EPHEMERAL </a:t>
            </a:r>
            <a:r>
              <a:rPr lang="zh-CN" altLang="en-US" dirty="0"/>
              <a:t>目录节点，不同的是它还是一个 </a:t>
            </a:r>
            <a:r>
              <a:rPr lang="en-US" altLang="zh-CN" dirty="0"/>
              <a:t>SEQUENTIAL </a:t>
            </a:r>
            <a:r>
              <a:rPr lang="zh-CN" altLang="en-US" dirty="0"/>
              <a:t>目录节点，所以它是个 </a:t>
            </a:r>
            <a:r>
              <a:rPr lang="en-US" altLang="zh-CN" dirty="0"/>
              <a:t>EPHEMERAL_SEQUENTIAL </a:t>
            </a:r>
            <a:r>
              <a:rPr lang="zh-CN" altLang="en-US" dirty="0"/>
              <a:t>目录节点。之所以它是 </a:t>
            </a:r>
            <a:r>
              <a:rPr lang="en-US" altLang="zh-CN" dirty="0"/>
              <a:t>EPHEMERAL_SEQUENTIAL </a:t>
            </a:r>
            <a:r>
              <a:rPr lang="zh-CN" altLang="en-US" dirty="0"/>
              <a:t>目录节点，是因为我们可以给每台 </a:t>
            </a:r>
            <a:r>
              <a:rPr lang="en-US" altLang="zh-CN" dirty="0"/>
              <a:t>Server </a:t>
            </a:r>
            <a:r>
              <a:rPr lang="zh-CN" altLang="en-US" dirty="0"/>
              <a:t>编号，我们可以选择当前是最小编号的 </a:t>
            </a:r>
            <a:r>
              <a:rPr lang="en-US" altLang="zh-CN" dirty="0"/>
              <a:t>Server </a:t>
            </a:r>
            <a:r>
              <a:rPr lang="zh-CN" altLang="en-US" dirty="0"/>
              <a:t>为 </a:t>
            </a:r>
            <a:r>
              <a:rPr lang="en-US" altLang="zh-CN" dirty="0"/>
              <a:t>Master</a:t>
            </a:r>
            <a:r>
              <a:rPr lang="zh-CN" altLang="en-US" dirty="0"/>
              <a:t>，假如这个最小编号的 </a:t>
            </a:r>
            <a:r>
              <a:rPr lang="en-US" altLang="zh-CN" dirty="0"/>
              <a:t>Server </a:t>
            </a:r>
            <a:r>
              <a:rPr lang="zh-CN" altLang="en-US" dirty="0"/>
              <a:t>死去，由于是 </a:t>
            </a:r>
            <a:r>
              <a:rPr lang="en-US" altLang="zh-CN" dirty="0"/>
              <a:t>EPHEMERAL </a:t>
            </a:r>
            <a:r>
              <a:rPr lang="zh-CN" altLang="en-US" dirty="0"/>
              <a:t>节点，死去的 </a:t>
            </a:r>
            <a:r>
              <a:rPr lang="en-US" altLang="zh-CN" dirty="0"/>
              <a:t>Server </a:t>
            </a:r>
            <a:r>
              <a:rPr lang="zh-CN" altLang="en-US" dirty="0"/>
              <a:t>对应的节点也被删除，所以当前的节点列表中又出现一个最小编号的节点，我们就选择这个节点为当前 </a:t>
            </a:r>
            <a:r>
              <a:rPr lang="en-US" altLang="zh-CN" dirty="0"/>
              <a:t>Master</a:t>
            </a:r>
            <a:r>
              <a:rPr lang="zh-CN" altLang="en-US" dirty="0"/>
              <a:t>。这样就实现了动态选择 </a:t>
            </a:r>
            <a:r>
              <a:rPr lang="en-US" altLang="zh-CN" dirty="0"/>
              <a:t>Master</a:t>
            </a:r>
            <a:r>
              <a:rPr lang="zh-CN" altLang="en-US" dirty="0"/>
              <a:t>，避免了传统意义上单 </a:t>
            </a:r>
            <a:r>
              <a:rPr lang="en-US" altLang="zh-CN" dirty="0"/>
              <a:t>Master </a:t>
            </a:r>
            <a:r>
              <a:rPr lang="zh-CN" altLang="en-US" dirty="0"/>
              <a:t>容易出现单点故障的问题。</a:t>
            </a:r>
          </a:p>
          <a:p>
            <a:r>
              <a:rPr lang="zh-CN" altLang="en-US" dirty="0"/>
              <a:t/>
            </a:r>
            <a:br>
              <a:rPr lang="zh-CN" altLang="en-US" dirty="0"/>
            </a:br>
            <a:endParaRPr lang="zh-CN" altLang="en-US" dirty="0"/>
          </a:p>
        </p:txBody>
      </p:sp>
    </p:spTree>
    <p:extLst>
      <p:ext uri="{BB962C8B-B14F-4D97-AF65-F5344CB8AC3E}">
        <p14:creationId xmlns:p14="http://schemas.microsoft.com/office/powerpoint/2010/main" val="863245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87488" y="692696"/>
            <a:ext cx="9289032" cy="5632311"/>
          </a:xfrm>
          <a:prstGeom prst="rect">
            <a:avLst/>
          </a:prstGeom>
          <a:noFill/>
        </p:spPr>
        <p:txBody>
          <a:bodyPr wrap="square" rtlCol="0">
            <a:spAutoFit/>
          </a:bodyPr>
          <a:lstStyle/>
          <a:p>
            <a:r>
              <a:rPr lang="zh-CN" altLang="en-US" dirty="0"/>
              <a:t>共享锁（</a:t>
            </a:r>
            <a:r>
              <a:rPr lang="en-US" altLang="zh-CN" dirty="0"/>
              <a:t>Locks</a:t>
            </a:r>
            <a:r>
              <a:rPr lang="zh-CN" altLang="en-US" dirty="0"/>
              <a:t>）</a:t>
            </a:r>
          </a:p>
          <a:p>
            <a:r>
              <a:rPr lang="zh-CN" altLang="en-US" dirty="0"/>
              <a:t>共享锁在同一个进程中很容易实现，但是在跨进程或者在不同 </a:t>
            </a:r>
            <a:r>
              <a:rPr lang="en-US" altLang="zh-CN" dirty="0"/>
              <a:t>Server </a:t>
            </a:r>
            <a:r>
              <a:rPr lang="zh-CN" altLang="en-US" dirty="0"/>
              <a:t>之间就不好实现了。</a:t>
            </a:r>
            <a:r>
              <a:rPr lang="en-US" altLang="zh-CN" dirty="0"/>
              <a:t>Zookeeper </a:t>
            </a:r>
            <a:r>
              <a:rPr lang="zh-CN" altLang="en-US" dirty="0"/>
              <a:t>却很容易实现这个功能，实现方式也是需要获得锁的 </a:t>
            </a:r>
            <a:r>
              <a:rPr lang="en-US" altLang="zh-CN" dirty="0"/>
              <a:t>Server </a:t>
            </a:r>
            <a:r>
              <a:rPr lang="zh-CN" altLang="en-US" dirty="0"/>
              <a:t>创建一个 </a:t>
            </a:r>
            <a:r>
              <a:rPr lang="en-US" altLang="zh-CN" dirty="0"/>
              <a:t>EPHEMERAL_SEQUENTIAL </a:t>
            </a:r>
            <a:r>
              <a:rPr lang="zh-CN" altLang="en-US" dirty="0"/>
              <a:t>目录节点，然后调用 </a:t>
            </a:r>
            <a:r>
              <a:rPr lang="en-US" altLang="zh-CN" dirty="0" err="1">
                <a:hlinkClick r:id="rId2"/>
              </a:rPr>
              <a:t>getChildren</a:t>
            </a:r>
            <a:r>
              <a:rPr lang="zh-CN" altLang="en-US" dirty="0"/>
              <a:t>方法获取当前的目录节点列表中最小的目录节点是不是就是自己创建的目录节点，如果正是自己创建的，那么它就获得了这个锁，如果不是那么它就调用 </a:t>
            </a:r>
            <a:r>
              <a:rPr lang="en-US" altLang="zh-CN" dirty="0">
                <a:hlinkClick r:id="rId3"/>
              </a:rPr>
              <a:t>exists</a:t>
            </a:r>
            <a:r>
              <a:rPr lang="en-US" altLang="zh-CN" dirty="0"/>
              <a:t>(</a:t>
            </a:r>
            <a:r>
              <a:rPr lang="en-US" altLang="zh-CN" dirty="0">
                <a:hlinkClick r:id="rId4"/>
              </a:rPr>
              <a:t>String</a:t>
            </a:r>
            <a:r>
              <a:rPr lang="zh-CN" altLang="en-US" dirty="0"/>
              <a:t> </a:t>
            </a:r>
            <a:r>
              <a:rPr lang="en-US" altLang="zh-CN" dirty="0"/>
              <a:t>path, </a:t>
            </a:r>
            <a:r>
              <a:rPr lang="en-US" altLang="zh-CN" dirty="0" err="1"/>
              <a:t>boolean</a:t>
            </a:r>
            <a:r>
              <a:rPr lang="en-US" altLang="zh-CN" dirty="0"/>
              <a:t> watch) </a:t>
            </a:r>
            <a:r>
              <a:rPr lang="zh-CN" altLang="en-US" dirty="0"/>
              <a:t>方法并监控 </a:t>
            </a:r>
            <a:r>
              <a:rPr lang="en-US" altLang="zh-CN" dirty="0"/>
              <a:t>Zookeeper </a:t>
            </a:r>
            <a:r>
              <a:rPr lang="zh-CN" altLang="en-US" dirty="0"/>
              <a:t>上目录节点列表的变化，一直到自己创建的节点是列表中最小编号的目录节点，从而获得锁，释放锁很简单，只要删除前面它自己所创建的目录节点就行了。</a:t>
            </a:r>
          </a:p>
          <a:p>
            <a:r>
              <a:rPr lang="zh-CN" altLang="en-US" dirty="0"/>
              <a:t>队列管理</a:t>
            </a:r>
          </a:p>
          <a:p>
            <a:r>
              <a:rPr lang="en-US" altLang="zh-CN" dirty="0"/>
              <a:t>Zookeeper </a:t>
            </a:r>
            <a:r>
              <a:rPr lang="zh-CN" altLang="en-US" dirty="0"/>
              <a:t>可以处理两种类型的队列：</a:t>
            </a:r>
          </a:p>
          <a:p>
            <a:r>
              <a:rPr lang="zh-CN" altLang="en-US" dirty="0"/>
              <a:t>当一个队列的成员都聚齐时，这个队列才可用，否则一直等待所有成员到达，这种是同步队列。</a:t>
            </a:r>
          </a:p>
          <a:p>
            <a:r>
              <a:rPr lang="zh-CN" altLang="en-US" dirty="0"/>
              <a:t>队列按照 </a:t>
            </a:r>
            <a:r>
              <a:rPr lang="en-US" altLang="zh-CN" dirty="0"/>
              <a:t>FIFO </a:t>
            </a:r>
            <a:r>
              <a:rPr lang="zh-CN" altLang="en-US" dirty="0"/>
              <a:t>方式进行入队和出队操作，例如实现生产者和消费者模型。</a:t>
            </a:r>
          </a:p>
          <a:p>
            <a:r>
              <a:rPr lang="zh-CN" altLang="en-US" dirty="0"/>
              <a:t>同步队列用 </a:t>
            </a:r>
            <a:r>
              <a:rPr lang="en-US" altLang="zh-CN" dirty="0"/>
              <a:t>Zookeeper </a:t>
            </a:r>
            <a:r>
              <a:rPr lang="zh-CN" altLang="en-US" dirty="0"/>
              <a:t>实现的实现思路如下：</a:t>
            </a:r>
          </a:p>
          <a:p>
            <a:r>
              <a:rPr lang="zh-CN" altLang="en-US" dirty="0"/>
              <a:t>创建一个父目录 </a:t>
            </a:r>
            <a:r>
              <a:rPr lang="en-US" altLang="zh-CN" dirty="0"/>
              <a:t>/synchronizing</a:t>
            </a:r>
            <a:r>
              <a:rPr lang="zh-CN" altLang="en-US" dirty="0"/>
              <a:t>，每个成员都监控标志（</a:t>
            </a:r>
            <a:r>
              <a:rPr lang="en-US" altLang="zh-CN" dirty="0"/>
              <a:t>Set Watch</a:t>
            </a:r>
            <a:r>
              <a:rPr lang="zh-CN" altLang="en-US" dirty="0"/>
              <a:t>）位目录 </a:t>
            </a:r>
            <a:r>
              <a:rPr lang="en-US" altLang="zh-CN" dirty="0"/>
              <a:t>/synchronizing/start </a:t>
            </a:r>
            <a:r>
              <a:rPr lang="zh-CN" altLang="en-US" dirty="0"/>
              <a:t>是否存在，然后每个成员都加入这个队列，加入队列的方式就是创建 </a:t>
            </a:r>
            <a:r>
              <a:rPr lang="en-US" altLang="zh-CN" dirty="0"/>
              <a:t>/synchronizing/</a:t>
            </a:r>
            <a:r>
              <a:rPr lang="en-US" altLang="zh-CN" dirty="0" err="1"/>
              <a:t>member_i</a:t>
            </a:r>
            <a:r>
              <a:rPr lang="en-US" altLang="zh-CN" dirty="0"/>
              <a:t> </a:t>
            </a:r>
            <a:r>
              <a:rPr lang="zh-CN" altLang="en-US" dirty="0"/>
              <a:t>的临时目录节点，然后每个成员获取 </a:t>
            </a:r>
            <a:r>
              <a:rPr lang="en-US" altLang="zh-CN" dirty="0"/>
              <a:t>/ synchronizing </a:t>
            </a:r>
            <a:r>
              <a:rPr lang="zh-CN" altLang="en-US" dirty="0"/>
              <a:t>目录的所有目录节点，也就是 </a:t>
            </a:r>
            <a:r>
              <a:rPr lang="en-US" altLang="zh-CN" dirty="0" err="1"/>
              <a:t>member_i</a:t>
            </a:r>
            <a:r>
              <a:rPr lang="zh-CN" altLang="en-US" dirty="0"/>
              <a:t>。判断 </a:t>
            </a:r>
            <a:r>
              <a:rPr lang="en-US" altLang="zh-CN" dirty="0" err="1"/>
              <a:t>i</a:t>
            </a:r>
            <a:r>
              <a:rPr lang="en-US" altLang="zh-CN" dirty="0"/>
              <a:t> </a:t>
            </a:r>
            <a:r>
              <a:rPr lang="zh-CN" altLang="en-US" dirty="0"/>
              <a:t>的值是否已经是成员的个数，如果小于成员个数等待 </a:t>
            </a:r>
            <a:r>
              <a:rPr lang="en-US" altLang="zh-CN" dirty="0"/>
              <a:t>/synchronizing/start </a:t>
            </a:r>
            <a:r>
              <a:rPr lang="zh-CN" altLang="en-US" dirty="0"/>
              <a:t>的出现，如果已经相等就创建 </a:t>
            </a:r>
            <a:r>
              <a:rPr lang="en-US" altLang="zh-CN" dirty="0"/>
              <a:t>/synchronizing/start</a:t>
            </a:r>
            <a:r>
              <a:rPr lang="zh-CN" altLang="en-US" dirty="0"/>
              <a:t>。</a:t>
            </a:r>
          </a:p>
          <a:p>
            <a:endParaRPr lang="zh-CN" altLang="en-US" dirty="0"/>
          </a:p>
        </p:txBody>
      </p:sp>
    </p:spTree>
    <p:extLst>
      <p:ext uri="{BB962C8B-B14F-4D97-AF65-F5344CB8AC3E}">
        <p14:creationId xmlns:p14="http://schemas.microsoft.com/office/powerpoint/2010/main" val="3535279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511631060"/>
              </p:ext>
            </p:extLst>
          </p:nvPr>
        </p:nvGraphicFramePr>
        <p:xfrm>
          <a:off x="1847528" y="1340768"/>
          <a:ext cx="7560840" cy="4351340"/>
        </p:xfrm>
        <a:graphic>
          <a:graphicData uri="http://schemas.openxmlformats.org/drawingml/2006/table">
            <a:tbl>
              <a:tblPr/>
              <a:tblGrid>
                <a:gridCol w="2230947"/>
                <a:gridCol w="2230947"/>
                <a:gridCol w="3098946"/>
              </a:tblGrid>
              <a:tr h="683492">
                <a:tc>
                  <a:txBody>
                    <a:bodyPr/>
                    <a:lstStyle/>
                    <a:p>
                      <a:r>
                        <a:rPr lang="en-US" sz="1400">
                          <a:effectLst/>
                          <a:latin typeface="Verdana" panose="020B0604030504040204" pitchFamily="34" charset="0"/>
                        </a:rPr>
                        <a:t/>
                      </a:r>
                      <a:br>
                        <a:rPr lang="en-US" sz="1400">
                          <a:effectLst/>
                          <a:latin typeface="Verdana" panose="020B0604030504040204" pitchFamily="34" charset="0"/>
                        </a:rPr>
                      </a:br>
                      <a:r>
                        <a:rPr lang="en-US" sz="1400">
                          <a:effectLst/>
                          <a:latin typeface="Verdana" panose="020B0604030504040204" pitchFamily="34" charset="0"/>
                        </a:rPr>
                        <a:t>event For </a:t>
                      </a:r>
                      <a:r>
                        <a:rPr lang="en-US" sz="1400">
                          <a:effectLst/>
                          <a:latin typeface="Times New Roman" panose="02020603050405020304" pitchFamily="18" charset="0"/>
                        </a:rPr>
                        <a:t>“</a:t>
                      </a:r>
                      <a:r>
                        <a:rPr lang="en-US" sz="1400">
                          <a:effectLst/>
                          <a:latin typeface="Tahoma" panose="020B0604030504040204" pitchFamily="34" charset="0"/>
                        </a:rPr>
                        <a:t>/path</a:t>
                      </a:r>
                      <a:r>
                        <a:rPr lang="en-US" sz="1400">
                          <a:effectLst/>
                          <a:latin typeface="Times New Roman" panose="02020603050405020304" pitchFamily="18" charset="0"/>
                        </a:rPr>
                        <a:t>”</a:t>
                      </a:r>
                      <a:endParaRPr lang="en-US" sz="1400">
                        <a:effectLst/>
                        <a:latin typeface="Verdana" panose="020B0604030504040204" pitchFamily="34" charset="0"/>
                      </a:endParaRPr>
                    </a:p>
                  </a:txBody>
                  <a:tcPr marL="16918" marR="16918" marT="16918" marB="1691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en-US" sz="1400">
                          <a:effectLst/>
                          <a:latin typeface="Verdana" panose="020B0604030504040204" pitchFamily="34" charset="0"/>
                        </a:rPr>
                        <a:t>event For </a:t>
                      </a:r>
                      <a:r>
                        <a:rPr lang="en-US" sz="1400">
                          <a:effectLst/>
                          <a:latin typeface="Times New Roman" panose="02020603050405020304" pitchFamily="18" charset="0"/>
                        </a:rPr>
                        <a:t>“</a:t>
                      </a:r>
                      <a:r>
                        <a:rPr lang="en-US" sz="1400">
                          <a:effectLst/>
                          <a:latin typeface="Tahoma" panose="020B0604030504040204" pitchFamily="34" charset="0"/>
                        </a:rPr>
                        <a:t>/path/child</a:t>
                      </a:r>
                      <a:r>
                        <a:rPr lang="en-US" sz="1400">
                          <a:effectLst/>
                          <a:latin typeface="Times New Roman" panose="02020603050405020304" pitchFamily="18" charset="0"/>
                        </a:rPr>
                        <a:t>”</a:t>
                      </a:r>
                      <a:endParaRPr lang="en-US" sz="1400">
                        <a:effectLst/>
                        <a:latin typeface="Verdana" panose="020B0604030504040204" pitchFamily="34" charset="0"/>
                      </a:endParaRPr>
                    </a:p>
                  </a:txBody>
                  <a:tcPr marL="16918" marR="16918" marT="16918" marB="1691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endParaRPr lang="zh-CN" altLang="en-US" sz="1400"/>
                    </a:p>
                  </a:txBody>
                  <a:tcPr marL="54138" marR="54138" marT="27069" marB="27069">
                    <a:lnL w="9525" cap="flat" cmpd="sng" algn="ctr">
                      <a:solidFill>
                        <a:srgbClr val="C0C0C0"/>
                      </a:solidFill>
                      <a:prstDash val="solid"/>
                      <a:round/>
                      <a:headEnd type="none" w="med" len="med"/>
                      <a:tailEnd type="none" w="med" len="med"/>
                    </a:lnL>
                    <a:lnB w="9525" cap="flat" cmpd="sng" algn="ctr">
                      <a:solidFill>
                        <a:srgbClr val="C0C0C0"/>
                      </a:solidFill>
                      <a:prstDash val="solid"/>
                      <a:round/>
                      <a:headEnd type="none" w="med" len="med"/>
                      <a:tailEnd type="none" w="med" len="med"/>
                    </a:lnB>
                  </a:tcPr>
                </a:tc>
              </a:tr>
              <a:tr h="466940">
                <a:tc>
                  <a:txBody>
                    <a:bodyPr/>
                    <a:lstStyle/>
                    <a:p>
                      <a:r>
                        <a:rPr lang="en-US" sz="1400">
                          <a:effectLst/>
                          <a:latin typeface="Verdana" panose="020B0604030504040204" pitchFamily="34" charset="0"/>
                        </a:rPr>
                        <a:t>create(</a:t>
                      </a:r>
                      <a:r>
                        <a:rPr lang="en-US" sz="1400">
                          <a:effectLst/>
                          <a:latin typeface="Times New Roman" panose="02020603050405020304" pitchFamily="18" charset="0"/>
                        </a:rPr>
                        <a:t>“</a:t>
                      </a:r>
                      <a:r>
                        <a:rPr lang="en-US" sz="1400">
                          <a:effectLst/>
                          <a:latin typeface="Tahoma" panose="020B0604030504040204" pitchFamily="34" charset="0"/>
                        </a:rPr>
                        <a:t>/path</a:t>
                      </a:r>
                      <a:r>
                        <a:rPr lang="en-US" sz="1400">
                          <a:effectLst/>
                          <a:latin typeface="Times New Roman" panose="02020603050405020304" pitchFamily="18" charset="0"/>
                        </a:rPr>
                        <a:t>”</a:t>
                      </a:r>
                      <a:r>
                        <a:rPr lang="en-US" sz="1400">
                          <a:effectLst/>
                          <a:latin typeface="Tahoma" panose="020B0604030504040204" pitchFamily="34" charset="0"/>
                        </a:rPr>
                        <a:t>)</a:t>
                      </a:r>
                      <a:endParaRPr lang="en-US" sz="1400">
                        <a:effectLst/>
                        <a:latin typeface="Verdana" panose="020B0604030504040204" pitchFamily="34" charset="0"/>
                      </a:endParaRPr>
                    </a:p>
                  </a:txBody>
                  <a:tcPr marL="16918" marR="16918" marT="16918" marB="1691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en-US" sz="1400">
                          <a:effectLst/>
                          <a:latin typeface="Verdana" panose="020B0604030504040204" pitchFamily="34" charset="0"/>
                        </a:rPr>
                        <a:t>EventType.NodeCreated</a:t>
                      </a:r>
                    </a:p>
                  </a:txBody>
                  <a:tcPr marL="16918" marR="16918" marT="16918" marB="1691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en-US" sz="1400">
                          <a:effectLst/>
                          <a:latin typeface="Verdana" panose="020B0604030504040204" pitchFamily="34" charset="0"/>
                        </a:rPr>
                        <a:t>NA</a:t>
                      </a:r>
                    </a:p>
                  </a:txBody>
                  <a:tcPr marL="16918" marR="16918" marT="16918" marB="1691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466940">
                <a:tc>
                  <a:txBody>
                    <a:bodyPr/>
                    <a:lstStyle/>
                    <a:p>
                      <a:r>
                        <a:rPr lang="en-US" sz="1400">
                          <a:effectLst/>
                          <a:latin typeface="Verdana" panose="020B0604030504040204" pitchFamily="34" charset="0"/>
                        </a:rPr>
                        <a:t>delete(</a:t>
                      </a:r>
                      <a:r>
                        <a:rPr lang="en-US" sz="1400">
                          <a:effectLst/>
                          <a:latin typeface="Times New Roman" panose="02020603050405020304" pitchFamily="18" charset="0"/>
                        </a:rPr>
                        <a:t>“</a:t>
                      </a:r>
                      <a:r>
                        <a:rPr lang="en-US" sz="1400">
                          <a:effectLst/>
                          <a:latin typeface="Tahoma" panose="020B0604030504040204" pitchFamily="34" charset="0"/>
                        </a:rPr>
                        <a:t>/path</a:t>
                      </a:r>
                      <a:r>
                        <a:rPr lang="en-US" sz="1400">
                          <a:effectLst/>
                          <a:latin typeface="Times New Roman" panose="02020603050405020304" pitchFamily="18" charset="0"/>
                        </a:rPr>
                        <a:t>”</a:t>
                      </a:r>
                      <a:r>
                        <a:rPr lang="en-US" sz="1400">
                          <a:effectLst/>
                          <a:latin typeface="Tahoma" panose="020B0604030504040204" pitchFamily="34" charset="0"/>
                        </a:rPr>
                        <a:t>)</a:t>
                      </a:r>
                      <a:endParaRPr lang="en-US" sz="1400">
                        <a:effectLst/>
                        <a:latin typeface="Verdana" panose="020B0604030504040204" pitchFamily="34" charset="0"/>
                      </a:endParaRPr>
                    </a:p>
                  </a:txBody>
                  <a:tcPr marL="16918" marR="16918" marT="16918" marB="1691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en-US" sz="1400">
                          <a:effectLst/>
                          <a:latin typeface="Verdana" panose="020B0604030504040204" pitchFamily="34" charset="0"/>
                        </a:rPr>
                        <a:t>EventType.NodeDeleted</a:t>
                      </a:r>
                    </a:p>
                  </a:txBody>
                  <a:tcPr marL="16918" marR="16918" marT="16918" marB="1691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en-US" sz="1400">
                          <a:effectLst/>
                          <a:latin typeface="Verdana" panose="020B0604030504040204" pitchFamily="34" charset="0"/>
                        </a:rPr>
                        <a:t>NA</a:t>
                      </a:r>
                    </a:p>
                  </a:txBody>
                  <a:tcPr marL="16918" marR="16918" marT="16918" marB="1691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683492">
                <a:tc>
                  <a:txBody>
                    <a:bodyPr/>
                    <a:lstStyle/>
                    <a:p>
                      <a:r>
                        <a:rPr lang="en-US" sz="1400">
                          <a:effectLst/>
                          <a:latin typeface="Verdana" panose="020B0604030504040204" pitchFamily="34" charset="0"/>
                        </a:rPr>
                        <a:t>setData(</a:t>
                      </a:r>
                      <a:r>
                        <a:rPr lang="en-US" sz="1400">
                          <a:effectLst/>
                          <a:latin typeface="Times New Roman" panose="02020603050405020304" pitchFamily="18" charset="0"/>
                        </a:rPr>
                        <a:t>“</a:t>
                      </a:r>
                      <a:r>
                        <a:rPr lang="en-US" sz="1400">
                          <a:effectLst/>
                          <a:latin typeface="Tahoma" panose="020B0604030504040204" pitchFamily="34" charset="0"/>
                        </a:rPr>
                        <a:t>/path</a:t>
                      </a:r>
                      <a:r>
                        <a:rPr lang="en-US" sz="1400">
                          <a:effectLst/>
                          <a:latin typeface="Times New Roman" panose="02020603050405020304" pitchFamily="18" charset="0"/>
                        </a:rPr>
                        <a:t>”</a:t>
                      </a:r>
                      <a:r>
                        <a:rPr lang="en-US" sz="1400">
                          <a:effectLst/>
                          <a:latin typeface="Tahoma" panose="020B0604030504040204" pitchFamily="34" charset="0"/>
                        </a:rPr>
                        <a:t>)</a:t>
                      </a:r>
                      <a:endParaRPr lang="en-US" sz="1400">
                        <a:effectLst/>
                        <a:latin typeface="Verdana" panose="020B0604030504040204" pitchFamily="34" charset="0"/>
                      </a:endParaRPr>
                    </a:p>
                  </a:txBody>
                  <a:tcPr marL="16918" marR="16918" marT="16918" marB="1691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en-US" sz="1400">
                          <a:effectLst/>
                          <a:latin typeface="Verdana" panose="020B0604030504040204" pitchFamily="34" charset="0"/>
                        </a:rPr>
                        <a:t>EventType.NodeDataChanged</a:t>
                      </a:r>
                    </a:p>
                  </a:txBody>
                  <a:tcPr marL="16918" marR="16918" marT="16918" marB="1691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en-US" sz="1400">
                          <a:effectLst/>
                          <a:latin typeface="Verdana" panose="020B0604030504040204" pitchFamily="34" charset="0"/>
                        </a:rPr>
                        <a:t>NA</a:t>
                      </a:r>
                    </a:p>
                  </a:txBody>
                  <a:tcPr marL="16918" marR="16918" marT="16918" marB="1691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683492">
                <a:tc>
                  <a:txBody>
                    <a:bodyPr/>
                    <a:lstStyle/>
                    <a:p>
                      <a:r>
                        <a:rPr lang="en-US" sz="1400">
                          <a:effectLst/>
                          <a:latin typeface="Verdana" panose="020B0604030504040204" pitchFamily="34" charset="0"/>
                        </a:rPr>
                        <a:t>create(</a:t>
                      </a:r>
                      <a:r>
                        <a:rPr lang="en-US" sz="1400">
                          <a:effectLst/>
                          <a:latin typeface="Times New Roman" panose="02020603050405020304" pitchFamily="18" charset="0"/>
                        </a:rPr>
                        <a:t>“</a:t>
                      </a:r>
                      <a:r>
                        <a:rPr lang="en-US" sz="1400">
                          <a:effectLst/>
                          <a:latin typeface="Tahoma" panose="020B0604030504040204" pitchFamily="34" charset="0"/>
                        </a:rPr>
                        <a:t>/path/child</a:t>
                      </a:r>
                      <a:r>
                        <a:rPr lang="en-US" sz="1400">
                          <a:effectLst/>
                          <a:latin typeface="Times New Roman" panose="02020603050405020304" pitchFamily="18" charset="0"/>
                        </a:rPr>
                        <a:t>”</a:t>
                      </a:r>
                      <a:r>
                        <a:rPr lang="en-US" sz="1400">
                          <a:effectLst/>
                          <a:latin typeface="Tahoma" panose="020B0604030504040204" pitchFamily="34" charset="0"/>
                        </a:rPr>
                        <a:t>)</a:t>
                      </a:r>
                      <a:endParaRPr lang="en-US" sz="1400">
                        <a:effectLst/>
                        <a:latin typeface="Verdana" panose="020B0604030504040204" pitchFamily="34" charset="0"/>
                      </a:endParaRPr>
                    </a:p>
                  </a:txBody>
                  <a:tcPr marL="16918" marR="16918" marT="16918" marB="1691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en-US" sz="1400">
                          <a:effectLst/>
                          <a:latin typeface="Verdana" panose="020B0604030504040204" pitchFamily="34" charset="0"/>
                        </a:rPr>
                        <a:t>EventType.NodeChildrenChanged</a:t>
                      </a:r>
                    </a:p>
                  </a:txBody>
                  <a:tcPr marL="16918" marR="16918" marT="16918" marB="1691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en-US" sz="1400">
                          <a:effectLst/>
                          <a:latin typeface="Verdana" panose="020B0604030504040204" pitchFamily="34" charset="0"/>
                        </a:rPr>
                        <a:t>EventType.NodeCreated</a:t>
                      </a:r>
                    </a:p>
                  </a:txBody>
                  <a:tcPr marL="16918" marR="16918" marT="16918" marB="1691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683492">
                <a:tc>
                  <a:txBody>
                    <a:bodyPr/>
                    <a:lstStyle/>
                    <a:p>
                      <a:r>
                        <a:rPr lang="en-US" sz="1400">
                          <a:effectLst/>
                          <a:latin typeface="Verdana" panose="020B0604030504040204" pitchFamily="34" charset="0"/>
                        </a:rPr>
                        <a:t>delete(</a:t>
                      </a:r>
                      <a:r>
                        <a:rPr lang="en-US" sz="1400">
                          <a:effectLst/>
                          <a:latin typeface="Times New Roman" panose="02020603050405020304" pitchFamily="18" charset="0"/>
                        </a:rPr>
                        <a:t>“</a:t>
                      </a:r>
                      <a:r>
                        <a:rPr lang="en-US" sz="1400">
                          <a:effectLst/>
                          <a:latin typeface="Tahoma" panose="020B0604030504040204" pitchFamily="34" charset="0"/>
                        </a:rPr>
                        <a:t>/path/child</a:t>
                      </a:r>
                      <a:r>
                        <a:rPr lang="en-US" sz="1400">
                          <a:effectLst/>
                          <a:latin typeface="Times New Roman" panose="02020603050405020304" pitchFamily="18" charset="0"/>
                        </a:rPr>
                        <a:t>”</a:t>
                      </a:r>
                      <a:r>
                        <a:rPr lang="en-US" sz="1400">
                          <a:effectLst/>
                          <a:latin typeface="Tahoma" panose="020B0604030504040204" pitchFamily="34" charset="0"/>
                        </a:rPr>
                        <a:t>)</a:t>
                      </a:r>
                      <a:endParaRPr lang="en-US" sz="1400">
                        <a:effectLst/>
                        <a:latin typeface="Verdana" panose="020B0604030504040204" pitchFamily="34" charset="0"/>
                      </a:endParaRPr>
                    </a:p>
                  </a:txBody>
                  <a:tcPr marL="16918" marR="16918" marT="16918" marB="1691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en-US" sz="1400">
                          <a:effectLst/>
                          <a:latin typeface="Verdana" panose="020B0604030504040204" pitchFamily="34" charset="0"/>
                        </a:rPr>
                        <a:t>EventType.NodeChildrenChanged</a:t>
                      </a:r>
                    </a:p>
                  </a:txBody>
                  <a:tcPr marL="16918" marR="16918" marT="16918" marB="1691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en-US" sz="1400">
                          <a:effectLst/>
                          <a:latin typeface="Verdana" panose="020B0604030504040204" pitchFamily="34" charset="0"/>
                        </a:rPr>
                        <a:t>EventType.NodeDeleted</a:t>
                      </a:r>
                    </a:p>
                  </a:txBody>
                  <a:tcPr marL="16918" marR="16918" marT="16918" marB="1691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683492">
                <a:tc>
                  <a:txBody>
                    <a:bodyPr/>
                    <a:lstStyle/>
                    <a:p>
                      <a:r>
                        <a:rPr lang="en-US" sz="1400" dirty="0" err="1">
                          <a:effectLst/>
                          <a:latin typeface="Verdana" panose="020B0604030504040204" pitchFamily="34" charset="0"/>
                        </a:rPr>
                        <a:t>setData</a:t>
                      </a:r>
                      <a:r>
                        <a:rPr lang="en-US" sz="1400" dirty="0">
                          <a:effectLst/>
                          <a:latin typeface="Verdana" panose="020B0604030504040204" pitchFamily="34" charset="0"/>
                        </a:rPr>
                        <a:t>(</a:t>
                      </a:r>
                      <a:r>
                        <a:rPr lang="en-US" sz="1400" dirty="0">
                          <a:effectLst/>
                          <a:latin typeface="Times New Roman" panose="02020603050405020304" pitchFamily="18" charset="0"/>
                        </a:rPr>
                        <a:t>“</a:t>
                      </a:r>
                      <a:r>
                        <a:rPr lang="en-US" sz="1400" dirty="0">
                          <a:effectLst/>
                          <a:latin typeface="Tahoma" panose="020B0604030504040204" pitchFamily="34" charset="0"/>
                        </a:rPr>
                        <a:t>/path/child</a:t>
                      </a:r>
                      <a:r>
                        <a:rPr lang="en-US" sz="1400" dirty="0">
                          <a:effectLst/>
                          <a:latin typeface="Times New Roman" panose="02020603050405020304" pitchFamily="18" charset="0"/>
                        </a:rPr>
                        <a:t>”</a:t>
                      </a:r>
                      <a:r>
                        <a:rPr lang="en-US" sz="1400" dirty="0">
                          <a:effectLst/>
                          <a:latin typeface="Tahoma" panose="020B0604030504040204" pitchFamily="34" charset="0"/>
                        </a:rPr>
                        <a:t>)</a:t>
                      </a:r>
                      <a:endParaRPr lang="en-US" sz="1400" dirty="0">
                        <a:effectLst/>
                        <a:latin typeface="Verdana" panose="020B0604030504040204" pitchFamily="34" charset="0"/>
                      </a:endParaRPr>
                    </a:p>
                  </a:txBody>
                  <a:tcPr marL="16918" marR="16918" marT="16918" marB="1691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en-US" sz="1400">
                          <a:effectLst/>
                          <a:latin typeface="Verdana" panose="020B0604030504040204" pitchFamily="34" charset="0"/>
                        </a:rPr>
                        <a:t>NA</a:t>
                      </a:r>
                    </a:p>
                  </a:txBody>
                  <a:tcPr marL="16918" marR="16918" marT="16918" marB="1691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en-US" sz="1400" dirty="0" err="1">
                          <a:effectLst/>
                          <a:latin typeface="Verdana" panose="020B0604030504040204" pitchFamily="34" charset="0"/>
                        </a:rPr>
                        <a:t>EventType.NodeDataChanged</a:t>
                      </a:r>
                      <a:endParaRPr lang="en-US" sz="1400" dirty="0">
                        <a:effectLst/>
                        <a:latin typeface="Verdana" panose="020B0604030504040204" pitchFamily="34" charset="0"/>
                      </a:endParaRPr>
                    </a:p>
                  </a:txBody>
                  <a:tcPr marL="16918" marR="16918" marT="16918" marB="16918">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bl>
          </a:graphicData>
        </a:graphic>
      </p:graphicFrame>
      <p:sp>
        <p:nvSpPr>
          <p:cNvPr id="5" name="文本框 4"/>
          <p:cNvSpPr txBox="1"/>
          <p:nvPr/>
        </p:nvSpPr>
        <p:spPr>
          <a:xfrm>
            <a:off x="1343472" y="188640"/>
            <a:ext cx="4464496" cy="369332"/>
          </a:xfrm>
          <a:prstGeom prst="rect">
            <a:avLst/>
          </a:prstGeom>
          <a:noFill/>
        </p:spPr>
        <p:txBody>
          <a:bodyPr wrap="square" rtlCol="0">
            <a:spAutoFit/>
          </a:bodyPr>
          <a:lstStyle/>
          <a:p>
            <a:r>
              <a:rPr lang="zh-CN" altLang="en-US" dirty="0"/>
              <a:t>操作与</a:t>
            </a:r>
            <a:r>
              <a:rPr lang="en-US" altLang="zh-CN" dirty="0"/>
              <a:t>ZK</a:t>
            </a:r>
            <a:r>
              <a:rPr lang="zh-CN" altLang="en-US" dirty="0"/>
              <a:t>内部产生的事件的对应关系：</a:t>
            </a:r>
            <a:endParaRPr lang="zh-CN" altLang="en-US" dirty="0"/>
          </a:p>
        </p:txBody>
      </p:sp>
    </p:spTree>
    <p:extLst>
      <p:ext uri="{BB962C8B-B14F-4D97-AF65-F5344CB8AC3E}">
        <p14:creationId xmlns:p14="http://schemas.microsoft.com/office/powerpoint/2010/main" val="43791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366415088"/>
              </p:ext>
            </p:extLst>
          </p:nvPr>
        </p:nvGraphicFramePr>
        <p:xfrm>
          <a:off x="1847528" y="1412776"/>
          <a:ext cx="7429682" cy="4351338"/>
        </p:xfrm>
        <a:graphic>
          <a:graphicData uri="http://schemas.openxmlformats.org/drawingml/2006/table">
            <a:tbl>
              <a:tblPr/>
              <a:tblGrid>
                <a:gridCol w="2705232"/>
                <a:gridCol w="1462638"/>
                <a:gridCol w="1126102"/>
                <a:gridCol w="1009608"/>
                <a:gridCol w="1126102"/>
              </a:tblGrid>
              <a:tr h="1250820">
                <a:tc>
                  <a:txBody>
                    <a:bodyPr/>
                    <a:lstStyle/>
                    <a:p>
                      <a:r>
                        <a:rPr lang="en-US" sz="1600">
                          <a:effectLst/>
                          <a:latin typeface="Verdana" panose="020B0604030504040204" pitchFamily="34" charset="0"/>
                        </a:rPr>
                        <a:t>event For </a:t>
                      </a:r>
                      <a:r>
                        <a:rPr lang="en-US" sz="1600">
                          <a:effectLst/>
                          <a:latin typeface="Times New Roman" panose="02020603050405020304" pitchFamily="18" charset="0"/>
                        </a:rPr>
                        <a:t>“</a:t>
                      </a:r>
                      <a:r>
                        <a:rPr lang="en-US" sz="1600">
                          <a:effectLst/>
                          <a:latin typeface="Tahoma" panose="020B0604030504040204" pitchFamily="34" charset="0"/>
                        </a:rPr>
                        <a:t>/path</a:t>
                      </a:r>
                      <a:r>
                        <a:rPr lang="en-US" sz="1600">
                          <a:effectLst/>
                          <a:latin typeface="Times New Roman" panose="02020603050405020304" pitchFamily="18" charset="0"/>
                        </a:rPr>
                        <a:t>”</a:t>
                      </a:r>
                      <a:endParaRPr lang="en-US" sz="1600">
                        <a:effectLst/>
                        <a:latin typeface="Verdana" panose="020B0604030504040204" pitchFamily="34" charset="0"/>
                      </a:endParaRPr>
                    </a:p>
                  </a:txBody>
                  <a:tcPr marL="18952" marR="18952" marT="18952" marB="18952">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en-US" sz="1600">
                          <a:effectLst/>
                          <a:latin typeface="Verdana" panose="020B0604030504040204" pitchFamily="34" charset="0"/>
                        </a:rPr>
                        <a:t>defaultWatcher</a:t>
                      </a:r>
                    </a:p>
                  </a:txBody>
                  <a:tcPr marL="18952" marR="18952" marT="18952" marB="18952">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en-US" sz="1600">
                          <a:effectLst/>
                          <a:latin typeface="Verdana" panose="020B0604030504040204" pitchFamily="34" charset="0"/>
                        </a:rPr>
                        <a:t>exists</a:t>
                      </a:r>
                      <a:br>
                        <a:rPr lang="en-US" sz="1600">
                          <a:effectLst/>
                          <a:latin typeface="Verdana" panose="020B0604030504040204" pitchFamily="34" charset="0"/>
                        </a:rPr>
                      </a:br>
                      <a:r>
                        <a:rPr lang="en-US" sz="1600">
                          <a:effectLst/>
                          <a:latin typeface="Verdana" panose="020B0604030504040204" pitchFamily="34" charset="0"/>
                        </a:rPr>
                        <a:t>(</a:t>
                      </a:r>
                      <a:r>
                        <a:rPr lang="en-US" sz="1600">
                          <a:effectLst/>
                          <a:latin typeface="Times New Roman" panose="02020603050405020304" pitchFamily="18" charset="0"/>
                        </a:rPr>
                        <a:t>“</a:t>
                      </a:r>
                      <a:r>
                        <a:rPr lang="en-US" sz="1600">
                          <a:effectLst/>
                          <a:latin typeface="Tahoma" panose="020B0604030504040204" pitchFamily="34" charset="0"/>
                        </a:rPr>
                        <a:t>/path</a:t>
                      </a:r>
                      <a:r>
                        <a:rPr lang="en-US" sz="1600">
                          <a:effectLst/>
                          <a:latin typeface="Times New Roman" panose="02020603050405020304" pitchFamily="18" charset="0"/>
                        </a:rPr>
                        <a:t>”</a:t>
                      </a:r>
                      <a:r>
                        <a:rPr lang="en-US" sz="1600">
                          <a:effectLst/>
                          <a:latin typeface="Tahoma" panose="020B0604030504040204" pitchFamily="34" charset="0"/>
                        </a:rPr>
                        <a:t>)</a:t>
                      </a:r>
                      <a:endParaRPr lang="en-US" sz="1600">
                        <a:effectLst/>
                        <a:latin typeface="Verdana" panose="020B0604030504040204" pitchFamily="34" charset="0"/>
                      </a:endParaRPr>
                    </a:p>
                  </a:txBody>
                  <a:tcPr marL="18952" marR="18952" marT="18952" marB="18952">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en-US" sz="1600">
                          <a:effectLst/>
                          <a:latin typeface="Verdana" panose="020B0604030504040204" pitchFamily="34" charset="0"/>
                        </a:rPr>
                        <a:t>getData</a:t>
                      </a:r>
                      <a:br>
                        <a:rPr lang="en-US" sz="1600">
                          <a:effectLst/>
                          <a:latin typeface="Verdana" panose="020B0604030504040204" pitchFamily="34" charset="0"/>
                        </a:rPr>
                      </a:br>
                      <a:r>
                        <a:rPr lang="en-US" sz="1600">
                          <a:effectLst/>
                          <a:latin typeface="Verdana" panose="020B0604030504040204" pitchFamily="34" charset="0"/>
                        </a:rPr>
                        <a:t>(</a:t>
                      </a:r>
                      <a:r>
                        <a:rPr lang="en-US" sz="1600">
                          <a:effectLst/>
                          <a:latin typeface="Times New Roman" panose="02020603050405020304" pitchFamily="18" charset="0"/>
                        </a:rPr>
                        <a:t>“</a:t>
                      </a:r>
                      <a:r>
                        <a:rPr lang="en-US" sz="1600">
                          <a:effectLst/>
                          <a:latin typeface="Tahoma" panose="020B0604030504040204" pitchFamily="34" charset="0"/>
                        </a:rPr>
                        <a:t>/path</a:t>
                      </a:r>
                      <a:r>
                        <a:rPr lang="en-US" sz="1600">
                          <a:effectLst/>
                          <a:latin typeface="Times New Roman" panose="02020603050405020304" pitchFamily="18" charset="0"/>
                        </a:rPr>
                        <a:t>”</a:t>
                      </a:r>
                      <a:r>
                        <a:rPr lang="en-US" sz="1600">
                          <a:effectLst/>
                          <a:latin typeface="Tahoma" panose="020B0604030504040204" pitchFamily="34" charset="0"/>
                        </a:rPr>
                        <a:t>)</a:t>
                      </a:r>
                      <a:endParaRPr lang="en-US" sz="1600">
                        <a:effectLst/>
                        <a:latin typeface="Verdana" panose="020B0604030504040204" pitchFamily="34" charset="0"/>
                      </a:endParaRPr>
                    </a:p>
                  </a:txBody>
                  <a:tcPr marL="18952" marR="18952" marT="18952" marB="18952">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en-US" sz="1600">
                          <a:effectLst/>
                          <a:latin typeface="Verdana" panose="020B0604030504040204" pitchFamily="34" charset="0"/>
                        </a:rPr>
                        <a:t>getChildren</a:t>
                      </a:r>
                      <a:br>
                        <a:rPr lang="en-US" sz="1600">
                          <a:effectLst/>
                          <a:latin typeface="Verdana" panose="020B0604030504040204" pitchFamily="34" charset="0"/>
                        </a:rPr>
                      </a:br>
                      <a:r>
                        <a:rPr lang="en-US" sz="1600">
                          <a:effectLst/>
                          <a:latin typeface="Verdana" panose="020B0604030504040204" pitchFamily="34" charset="0"/>
                        </a:rPr>
                        <a:t>(</a:t>
                      </a:r>
                      <a:r>
                        <a:rPr lang="en-US" sz="1600">
                          <a:effectLst/>
                          <a:latin typeface="Times New Roman" panose="02020603050405020304" pitchFamily="18" charset="0"/>
                        </a:rPr>
                        <a:t>“</a:t>
                      </a:r>
                      <a:r>
                        <a:rPr lang="en-US" sz="1600">
                          <a:effectLst/>
                          <a:latin typeface="Tahoma" panose="020B0604030504040204" pitchFamily="34" charset="0"/>
                        </a:rPr>
                        <a:t>/path</a:t>
                      </a:r>
                      <a:r>
                        <a:rPr lang="en-US" sz="1600">
                          <a:effectLst/>
                          <a:latin typeface="Times New Roman" panose="02020603050405020304" pitchFamily="18" charset="0"/>
                        </a:rPr>
                        <a:t>”</a:t>
                      </a:r>
                      <a:r>
                        <a:rPr lang="en-US" sz="1600">
                          <a:effectLst/>
                          <a:latin typeface="Tahoma" panose="020B0604030504040204" pitchFamily="34" charset="0"/>
                        </a:rPr>
                        <a:t>)</a:t>
                      </a:r>
                      <a:endParaRPr lang="en-US" sz="1600">
                        <a:effectLst/>
                        <a:latin typeface="Verdana" panose="020B0604030504040204" pitchFamily="34" charset="0"/>
                      </a:endParaRPr>
                    </a:p>
                  </a:txBody>
                  <a:tcPr marL="18952" marR="18952" marT="18952" marB="18952">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523070">
                <a:tc>
                  <a:txBody>
                    <a:bodyPr/>
                    <a:lstStyle/>
                    <a:p>
                      <a:r>
                        <a:rPr lang="en-US" sz="1600">
                          <a:effectLst/>
                          <a:latin typeface="Verdana" panose="020B0604030504040204" pitchFamily="34" charset="0"/>
                        </a:rPr>
                        <a:t>EventType.None</a:t>
                      </a:r>
                    </a:p>
                  </a:txBody>
                  <a:tcPr marL="18952" marR="18952" marT="18952" marB="18952">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600">
                          <a:effectLst/>
                          <a:latin typeface="Verdana" panose="020B0604030504040204" pitchFamily="34" charset="0"/>
                        </a:rPr>
                        <a:t>√</a:t>
                      </a:r>
                    </a:p>
                  </a:txBody>
                  <a:tcPr marL="18952" marR="18952" marT="18952" marB="18952">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600">
                          <a:effectLst/>
                          <a:latin typeface="Verdana" panose="020B0604030504040204" pitchFamily="34" charset="0"/>
                        </a:rPr>
                        <a:t>√</a:t>
                      </a:r>
                    </a:p>
                  </a:txBody>
                  <a:tcPr marL="18952" marR="18952" marT="18952" marB="18952">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600">
                          <a:effectLst/>
                          <a:latin typeface="Verdana" panose="020B0604030504040204" pitchFamily="34" charset="0"/>
                        </a:rPr>
                        <a:t>√</a:t>
                      </a:r>
                    </a:p>
                  </a:txBody>
                  <a:tcPr marL="18952" marR="18952" marT="18952" marB="18952">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600">
                          <a:effectLst/>
                          <a:latin typeface="Verdana" panose="020B0604030504040204" pitchFamily="34" charset="0"/>
                        </a:rPr>
                        <a:t>√</a:t>
                      </a:r>
                    </a:p>
                  </a:txBody>
                  <a:tcPr marL="18952" marR="18952" marT="18952" marB="18952">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523070">
                <a:tc>
                  <a:txBody>
                    <a:bodyPr/>
                    <a:lstStyle/>
                    <a:p>
                      <a:r>
                        <a:rPr lang="en-US" sz="1600">
                          <a:effectLst/>
                          <a:latin typeface="Verdana" panose="020B0604030504040204" pitchFamily="34" charset="0"/>
                        </a:rPr>
                        <a:t>EventType.NodeCreated</a:t>
                      </a:r>
                    </a:p>
                  </a:txBody>
                  <a:tcPr marL="18952" marR="18952" marT="18952" marB="18952">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600">
                          <a:effectLst/>
                          <a:latin typeface="Verdana" panose="020B0604030504040204" pitchFamily="34" charset="0"/>
                        </a:rPr>
                        <a:t> </a:t>
                      </a:r>
                    </a:p>
                  </a:txBody>
                  <a:tcPr marL="18952" marR="18952" marT="18952" marB="18952">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600">
                          <a:effectLst/>
                          <a:latin typeface="Verdana" panose="020B0604030504040204" pitchFamily="34" charset="0"/>
                        </a:rPr>
                        <a:t>√</a:t>
                      </a:r>
                    </a:p>
                  </a:txBody>
                  <a:tcPr marL="18952" marR="18952" marT="18952" marB="18952">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600">
                          <a:effectLst/>
                          <a:latin typeface="Verdana" panose="020B0604030504040204" pitchFamily="34" charset="0"/>
                        </a:rPr>
                        <a:t>√</a:t>
                      </a:r>
                    </a:p>
                  </a:txBody>
                  <a:tcPr marL="18952" marR="18952" marT="18952" marB="18952">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600">
                          <a:effectLst/>
                          <a:latin typeface="Verdana" panose="020B0604030504040204" pitchFamily="34" charset="0"/>
                        </a:rPr>
                        <a:t> </a:t>
                      </a:r>
                    </a:p>
                  </a:txBody>
                  <a:tcPr marL="18952" marR="18952" marT="18952" marB="18952">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523070">
                <a:tc>
                  <a:txBody>
                    <a:bodyPr/>
                    <a:lstStyle/>
                    <a:p>
                      <a:r>
                        <a:rPr lang="en-US" sz="1600">
                          <a:effectLst/>
                          <a:latin typeface="Verdana" panose="020B0604030504040204" pitchFamily="34" charset="0"/>
                        </a:rPr>
                        <a:t>EventType.NodeDeleted</a:t>
                      </a:r>
                    </a:p>
                  </a:txBody>
                  <a:tcPr marL="18952" marR="18952" marT="18952" marB="18952">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600">
                          <a:effectLst/>
                          <a:latin typeface="Verdana" panose="020B0604030504040204" pitchFamily="34" charset="0"/>
                        </a:rPr>
                        <a:t> </a:t>
                      </a:r>
                    </a:p>
                  </a:txBody>
                  <a:tcPr marL="18952" marR="18952" marT="18952" marB="18952">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600">
                          <a:effectLst/>
                          <a:latin typeface="Verdana" panose="020B0604030504040204" pitchFamily="34" charset="0"/>
                        </a:rPr>
                        <a:t>√</a:t>
                      </a:r>
                      <a:r>
                        <a:rPr lang="en-US" altLang="zh-CN" sz="1600">
                          <a:effectLst/>
                          <a:latin typeface="Tahoma" panose="020B0604030504040204" pitchFamily="34" charset="0"/>
                        </a:rPr>
                        <a:t>(</a:t>
                      </a:r>
                      <a:r>
                        <a:rPr lang="zh-CN" altLang="en-US" sz="1600">
                          <a:effectLst/>
                          <a:latin typeface="宋体" panose="02010600030101010101" pitchFamily="2" charset="-122"/>
                          <a:ea typeface="宋体" panose="02010600030101010101" pitchFamily="2" charset="-122"/>
                        </a:rPr>
                        <a:t>不正常</a:t>
                      </a:r>
                      <a:r>
                        <a:rPr lang="en-US" altLang="zh-CN" sz="1600">
                          <a:effectLst/>
                          <a:latin typeface="Tahoma" panose="020B0604030504040204" pitchFamily="34" charset="0"/>
                        </a:rPr>
                        <a:t>)</a:t>
                      </a:r>
                      <a:endParaRPr lang="zh-CN" altLang="en-US" sz="1600">
                        <a:effectLst/>
                        <a:latin typeface="Verdana" panose="020B0604030504040204" pitchFamily="34" charset="0"/>
                      </a:endParaRPr>
                    </a:p>
                  </a:txBody>
                  <a:tcPr marL="18952" marR="18952" marT="18952" marB="18952">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600">
                          <a:effectLst/>
                          <a:latin typeface="Verdana" panose="020B0604030504040204" pitchFamily="34" charset="0"/>
                        </a:rPr>
                        <a:t>√</a:t>
                      </a:r>
                    </a:p>
                  </a:txBody>
                  <a:tcPr marL="18952" marR="18952" marT="18952" marB="18952">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600">
                          <a:effectLst/>
                          <a:latin typeface="Verdana" panose="020B0604030504040204" pitchFamily="34" charset="0"/>
                        </a:rPr>
                        <a:t> </a:t>
                      </a:r>
                    </a:p>
                  </a:txBody>
                  <a:tcPr marL="18952" marR="18952" marT="18952" marB="18952">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765654">
                <a:tc>
                  <a:txBody>
                    <a:bodyPr/>
                    <a:lstStyle/>
                    <a:p>
                      <a:r>
                        <a:rPr lang="en-US" sz="1600">
                          <a:effectLst/>
                          <a:latin typeface="Verdana" panose="020B0604030504040204" pitchFamily="34" charset="0"/>
                        </a:rPr>
                        <a:t>EventType.NodeDataChanged</a:t>
                      </a:r>
                    </a:p>
                  </a:txBody>
                  <a:tcPr marL="18952" marR="18952" marT="18952" marB="18952">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600">
                          <a:effectLst/>
                          <a:latin typeface="Verdana" panose="020B0604030504040204" pitchFamily="34" charset="0"/>
                        </a:rPr>
                        <a:t> </a:t>
                      </a:r>
                    </a:p>
                  </a:txBody>
                  <a:tcPr marL="18952" marR="18952" marT="18952" marB="18952">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600">
                          <a:effectLst/>
                          <a:latin typeface="Verdana" panose="020B0604030504040204" pitchFamily="34" charset="0"/>
                        </a:rPr>
                        <a:t>√</a:t>
                      </a:r>
                    </a:p>
                  </a:txBody>
                  <a:tcPr marL="18952" marR="18952" marT="18952" marB="18952">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600">
                          <a:effectLst/>
                          <a:latin typeface="Verdana" panose="020B0604030504040204" pitchFamily="34" charset="0"/>
                        </a:rPr>
                        <a:t>√</a:t>
                      </a:r>
                    </a:p>
                  </a:txBody>
                  <a:tcPr marL="18952" marR="18952" marT="18952" marB="18952">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600">
                          <a:effectLst/>
                          <a:latin typeface="Verdana" panose="020B0604030504040204" pitchFamily="34" charset="0"/>
                        </a:rPr>
                        <a:t> </a:t>
                      </a:r>
                    </a:p>
                  </a:txBody>
                  <a:tcPr marL="18952" marR="18952" marT="18952" marB="18952">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765654">
                <a:tc>
                  <a:txBody>
                    <a:bodyPr/>
                    <a:lstStyle/>
                    <a:p>
                      <a:r>
                        <a:rPr lang="en-US" sz="1600">
                          <a:effectLst/>
                          <a:latin typeface="Verdana" panose="020B0604030504040204" pitchFamily="34" charset="0"/>
                        </a:rPr>
                        <a:t>EventType.NodeChildrenChanged</a:t>
                      </a:r>
                    </a:p>
                  </a:txBody>
                  <a:tcPr marL="18952" marR="18952" marT="18952" marB="18952">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600">
                          <a:effectLst/>
                          <a:latin typeface="Verdana" panose="020B0604030504040204" pitchFamily="34" charset="0"/>
                        </a:rPr>
                        <a:t> </a:t>
                      </a:r>
                    </a:p>
                  </a:txBody>
                  <a:tcPr marL="18952" marR="18952" marT="18952" marB="18952">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600">
                          <a:effectLst/>
                          <a:latin typeface="Verdana" panose="020B0604030504040204" pitchFamily="34" charset="0"/>
                        </a:rPr>
                        <a:t> </a:t>
                      </a:r>
                    </a:p>
                  </a:txBody>
                  <a:tcPr marL="18952" marR="18952" marT="18952" marB="18952">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600">
                          <a:effectLst/>
                          <a:latin typeface="Verdana" panose="020B0604030504040204" pitchFamily="34" charset="0"/>
                        </a:rPr>
                        <a:t> </a:t>
                      </a:r>
                    </a:p>
                  </a:txBody>
                  <a:tcPr marL="18952" marR="18952" marT="18952" marB="18952">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600" dirty="0">
                          <a:effectLst/>
                          <a:latin typeface="Verdana" panose="020B0604030504040204" pitchFamily="34" charset="0"/>
                        </a:rPr>
                        <a:t>√</a:t>
                      </a:r>
                    </a:p>
                  </a:txBody>
                  <a:tcPr marL="18952" marR="18952" marT="18952" marB="18952">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bl>
          </a:graphicData>
        </a:graphic>
      </p:graphicFrame>
      <p:sp>
        <p:nvSpPr>
          <p:cNvPr id="3" name="文本框 2"/>
          <p:cNvSpPr txBox="1"/>
          <p:nvPr/>
        </p:nvSpPr>
        <p:spPr>
          <a:xfrm>
            <a:off x="1343472" y="188640"/>
            <a:ext cx="7056784" cy="369332"/>
          </a:xfrm>
          <a:prstGeom prst="rect">
            <a:avLst/>
          </a:prstGeom>
          <a:noFill/>
        </p:spPr>
        <p:txBody>
          <a:bodyPr wrap="square" rtlCol="0">
            <a:spAutoFit/>
          </a:bodyPr>
          <a:lstStyle/>
          <a:p>
            <a:r>
              <a:rPr lang="zh-CN" altLang="en-US" dirty="0"/>
              <a:t>而</a:t>
            </a:r>
            <a:r>
              <a:rPr lang="en-US" altLang="zh-CN" dirty="0"/>
              <a:t>ZK</a:t>
            </a:r>
            <a:r>
              <a:rPr lang="zh-CN" altLang="en-US" dirty="0"/>
              <a:t>内部的写事件与所触发的</a:t>
            </a:r>
            <a:r>
              <a:rPr lang="en-US" altLang="zh-CN" dirty="0"/>
              <a:t>watcher</a:t>
            </a:r>
            <a:r>
              <a:rPr lang="zh-CN" altLang="en-US" dirty="0"/>
              <a:t>的对应关系如下：</a:t>
            </a:r>
            <a:endParaRPr lang="zh-CN" altLang="en-US" dirty="0"/>
          </a:p>
        </p:txBody>
      </p:sp>
    </p:spTree>
    <p:extLst>
      <p:ext uri="{BB962C8B-B14F-4D97-AF65-F5344CB8AC3E}">
        <p14:creationId xmlns:p14="http://schemas.microsoft.com/office/powerpoint/2010/main" val="3436898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310941750"/>
              </p:ext>
            </p:extLst>
          </p:nvPr>
        </p:nvGraphicFramePr>
        <p:xfrm>
          <a:off x="1055440" y="764704"/>
          <a:ext cx="10225136" cy="4392242"/>
        </p:xfrm>
        <a:graphic>
          <a:graphicData uri="http://schemas.openxmlformats.org/drawingml/2006/table">
            <a:tbl>
              <a:tblPr/>
              <a:tblGrid>
                <a:gridCol w="2160240"/>
                <a:gridCol w="936104"/>
                <a:gridCol w="1152128"/>
                <a:gridCol w="1224136"/>
                <a:gridCol w="1826160"/>
                <a:gridCol w="1174529"/>
                <a:gridCol w="1751839"/>
              </a:tblGrid>
              <a:tr h="421689">
                <a:tc gridSpan="4">
                  <a:txBody>
                    <a:bodyPr/>
                    <a:lstStyle/>
                    <a:p>
                      <a:r>
                        <a:rPr lang="en-US" sz="1300">
                          <a:effectLst/>
                          <a:latin typeface="Verdana" panose="020B0604030504040204" pitchFamily="34" charset="0"/>
                        </a:rPr>
                        <a:t/>
                      </a:r>
                      <a:br>
                        <a:rPr lang="en-US" sz="1300">
                          <a:effectLst/>
                          <a:latin typeface="Verdana" panose="020B0604030504040204" pitchFamily="34" charset="0"/>
                        </a:rPr>
                      </a:br>
                      <a:r>
                        <a:rPr lang="en-US" sz="1300">
                          <a:effectLst/>
                          <a:latin typeface="Verdana" panose="020B0604030504040204" pitchFamily="34" charset="0"/>
                        </a:rPr>
                        <a:t>“</a:t>
                      </a:r>
                      <a:r>
                        <a:rPr lang="en-US" sz="1300">
                          <a:effectLst/>
                          <a:latin typeface="Tahoma" panose="020B0604030504040204" pitchFamily="34" charset="0"/>
                        </a:rPr>
                        <a:t>/path</a:t>
                      </a:r>
                      <a:r>
                        <a:rPr lang="en-US" sz="1300">
                          <a:effectLst/>
                          <a:latin typeface="Times New Roman" panose="02020603050405020304" pitchFamily="18" charset="0"/>
                        </a:rPr>
                        <a:t>”</a:t>
                      </a:r>
                      <a:endParaRPr lang="en-US" sz="1300">
                        <a:effectLst/>
                        <a:latin typeface="Verdana" panose="020B0604030504040204" pitchFamily="34" charset="0"/>
                      </a:endParaRPr>
                    </a:p>
                  </a:txBody>
                  <a:tcPr marL="15279" marR="15279" marT="15279" marB="15279">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r>
                        <a:rPr lang="en-US" sz="1300">
                          <a:effectLst/>
                          <a:latin typeface="Verdana" panose="020B0604030504040204" pitchFamily="34" charset="0"/>
                        </a:rPr>
                        <a:t>“</a:t>
                      </a:r>
                      <a:r>
                        <a:rPr lang="en-US" sz="1300">
                          <a:effectLst/>
                          <a:latin typeface="Tahoma" panose="020B0604030504040204" pitchFamily="34" charset="0"/>
                        </a:rPr>
                        <a:t>/path/child</a:t>
                      </a:r>
                      <a:r>
                        <a:rPr lang="en-US" sz="1300">
                          <a:effectLst/>
                          <a:latin typeface="Times New Roman" panose="02020603050405020304" pitchFamily="18" charset="0"/>
                        </a:rPr>
                        <a:t>”</a:t>
                      </a:r>
                      <a:endParaRPr lang="en-US" sz="1300">
                        <a:effectLst/>
                        <a:latin typeface="Verdana" panose="020B0604030504040204" pitchFamily="34" charset="0"/>
                      </a:endParaRPr>
                    </a:p>
                  </a:txBody>
                  <a:tcPr marL="15279" marR="15279" marT="15279" marB="15279">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r>
              <a:tr h="1203952">
                <a:tc>
                  <a:txBody>
                    <a:bodyPr/>
                    <a:lstStyle/>
                    <a:p>
                      <a:r>
                        <a:rPr lang="zh-CN" altLang="en-US" sz="1300">
                          <a:effectLst/>
                          <a:latin typeface="Verdana" panose="020B0604030504040204" pitchFamily="34" charset="0"/>
                        </a:rPr>
                        <a:t> </a:t>
                      </a:r>
                    </a:p>
                  </a:txBody>
                  <a:tcPr marL="15279" marR="15279" marT="15279" marB="15279">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en-US" sz="1300">
                          <a:effectLst/>
                          <a:latin typeface="Verdana" panose="020B0604030504040204" pitchFamily="34" charset="0"/>
                        </a:rPr>
                        <a:t>exists</a:t>
                      </a:r>
                    </a:p>
                  </a:txBody>
                  <a:tcPr marL="15279" marR="15279" marT="15279" marB="15279">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en-US" sz="1300">
                          <a:effectLst/>
                          <a:latin typeface="Verdana" panose="020B0604030504040204" pitchFamily="34" charset="0"/>
                        </a:rPr>
                        <a:t>getData</a:t>
                      </a:r>
                    </a:p>
                  </a:txBody>
                  <a:tcPr marL="15279" marR="15279" marT="15279" marB="15279">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en-US" sz="1300">
                          <a:effectLst/>
                          <a:latin typeface="Verdana" panose="020B0604030504040204" pitchFamily="34" charset="0"/>
                        </a:rPr>
                        <a:t>getChildren</a:t>
                      </a:r>
                    </a:p>
                  </a:txBody>
                  <a:tcPr marL="15279" marR="15279" marT="15279" marB="15279">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en-US" sz="1300">
                          <a:effectLst/>
                          <a:latin typeface="Verdana" panose="020B0604030504040204" pitchFamily="34" charset="0"/>
                        </a:rPr>
                        <a:t>exists</a:t>
                      </a:r>
                    </a:p>
                  </a:txBody>
                  <a:tcPr marL="15279" marR="15279" marT="15279" marB="15279">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en-US" sz="1300">
                          <a:effectLst/>
                          <a:latin typeface="Verdana" panose="020B0604030504040204" pitchFamily="34" charset="0"/>
                        </a:rPr>
                        <a:t>getData</a:t>
                      </a:r>
                    </a:p>
                  </a:txBody>
                  <a:tcPr marL="15279" marR="15279" marT="15279" marB="15279">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en-US" sz="1300">
                          <a:effectLst/>
                          <a:latin typeface="Verdana" panose="020B0604030504040204" pitchFamily="34" charset="0"/>
                        </a:rPr>
                        <a:t>getChildren</a:t>
                      </a:r>
                    </a:p>
                  </a:txBody>
                  <a:tcPr marL="15279" marR="15279" marT="15279" marB="15279">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457482">
                <a:tc>
                  <a:txBody>
                    <a:bodyPr/>
                    <a:lstStyle/>
                    <a:p>
                      <a:r>
                        <a:rPr lang="en-US" sz="1300">
                          <a:effectLst/>
                          <a:latin typeface="Verdana" panose="020B0604030504040204" pitchFamily="34" charset="0"/>
                        </a:rPr>
                        <a:t>create(</a:t>
                      </a:r>
                      <a:r>
                        <a:rPr lang="en-US" sz="1300">
                          <a:effectLst/>
                          <a:latin typeface="Times New Roman" panose="02020603050405020304" pitchFamily="18" charset="0"/>
                        </a:rPr>
                        <a:t>“</a:t>
                      </a:r>
                      <a:r>
                        <a:rPr lang="en-US" sz="1300">
                          <a:effectLst/>
                          <a:latin typeface="Tahoma" panose="020B0604030504040204" pitchFamily="34" charset="0"/>
                        </a:rPr>
                        <a:t>/path</a:t>
                      </a:r>
                      <a:r>
                        <a:rPr lang="en-US" sz="1300">
                          <a:effectLst/>
                          <a:latin typeface="Times New Roman" panose="02020603050405020304" pitchFamily="18" charset="0"/>
                        </a:rPr>
                        <a:t>”</a:t>
                      </a:r>
                      <a:r>
                        <a:rPr lang="en-US" sz="1300">
                          <a:effectLst/>
                          <a:latin typeface="Tahoma" panose="020B0604030504040204" pitchFamily="34" charset="0"/>
                        </a:rPr>
                        <a:t>)</a:t>
                      </a:r>
                      <a:endParaRPr lang="en-US" sz="1300">
                        <a:effectLst/>
                        <a:latin typeface="Verdana" panose="020B0604030504040204" pitchFamily="34" charset="0"/>
                      </a:endParaRPr>
                    </a:p>
                  </a:txBody>
                  <a:tcPr marL="15279" marR="15279" marT="15279" marB="15279">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300">
                          <a:effectLst/>
                          <a:latin typeface="Verdana" panose="020B0604030504040204" pitchFamily="34" charset="0"/>
                        </a:rPr>
                        <a:t>√</a:t>
                      </a:r>
                    </a:p>
                  </a:txBody>
                  <a:tcPr marL="15279" marR="15279" marT="15279" marB="15279">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300">
                          <a:effectLst/>
                          <a:latin typeface="Verdana" panose="020B0604030504040204" pitchFamily="34" charset="0"/>
                        </a:rPr>
                        <a:t>√</a:t>
                      </a:r>
                    </a:p>
                  </a:txBody>
                  <a:tcPr marL="15279" marR="15279" marT="15279" marB="15279">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300">
                          <a:effectLst/>
                          <a:latin typeface="Verdana" panose="020B0604030504040204" pitchFamily="34" charset="0"/>
                        </a:rPr>
                        <a:t> </a:t>
                      </a:r>
                    </a:p>
                  </a:txBody>
                  <a:tcPr marL="15279" marR="15279" marT="15279" marB="15279">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300">
                          <a:effectLst/>
                          <a:latin typeface="Verdana" panose="020B0604030504040204" pitchFamily="34" charset="0"/>
                        </a:rPr>
                        <a:t> </a:t>
                      </a:r>
                    </a:p>
                  </a:txBody>
                  <a:tcPr marL="15279" marR="15279" marT="15279" marB="15279">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300">
                          <a:effectLst/>
                          <a:latin typeface="Verdana" panose="020B0604030504040204" pitchFamily="34" charset="0"/>
                        </a:rPr>
                        <a:t> </a:t>
                      </a:r>
                    </a:p>
                  </a:txBody>
                  <a:tcPr marL="15279" marR="15279" marT="15279" marB="15279">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300">
                          <a:effectLst/>
                          <a:latin typeface="Verdana" panose="020B0604030504040204" pitchFamily="34" charset="0"/>
                        </a:rPr>
                        <a:t> </a:t>
                      </a:r>
                    </a:p>
                  </a:txBody>
                  <a:tcPr marL="15279" marR="15279" marT="15279" marB="15279">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421689">
                <a:tc>
                  <a:txBody>
                    <a:bodyPr/>
                    <a:lstStyle/>
                    <a:p>
                      <a:r>
                        <a:rPr lang="en-US" sz="1300">
                          <a:effectLst/>
                          <a:latin typeface="Verdana" panose="020B0604030504040204" pitchFamily="34" charset="0"/>
                        </a:rPr>
                        <a:t>delete(</a:t>
                      </a:r>
                      <a:r>
                        <a:rPr lang="en-US" sz="1300">
                          <a:effectLst/>
                          <a:latin typeface="Times New Roman" panose="02020603050405020304" pitchFamily="18" charset="0"/>
                        </a:rPr>
                        <a:t>“</a:t>
                      </a:r>
                      <a:r>
                        <a:rPr lang="en-US" sz="1300">
                          <a:effectLst/>
                          <a:latin typeface="Tahoma" panose="020B0604030504040204" pitchFamily="34" charset="0"/>
                        </a:rPr>
                        <a:t>/path</a:t>
                      </a:r>
                      <a:r>
                        <a:rPr lang="en-US" sz="1300">
                          <a:effectLst/>
                          <a:latin typeface="Times New Roman" panose="02020603050405020304" pitchFamily="18" charset="0"/>
                        </a:rPr>
                        <a:t>”</a:t>
                      </a:r>
                      <a:r>
                        <a:rPr lang="en-US" sz="1300">
                          <a:effectLst/>
                          <a:latin typeface="Tahoma" panose="020B0604030504040204" pitchFamily="34" charset="0"/>
                        </a:rPr>
                        <a:t>)</a:t>
                      </a:r>
                      <a:endParaRPr lang="en-US" sz="1300">
                        <a:effectLst/>
                        <a:latin typeface="Verdana" panose="020B0604030504040204" pitchFamily="34" charset="0"/>
                      </a:endParaRPr>
                    </a:p>
                  </a:txBody>
                  <a:tcPr marL="15279" marR="15279" marT="15279" marB="15279">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300">
                          <a:effectLst/>
                          <a:latin typeface="Verdana" panose="020B0604030504040204" pitchFamily="34" charset="0"/>
                        </a:rPr>
                        <a:t>√</a:t>
                      </a:r>
                    </a:p>
                  </a:txBody>
                  <a:tcPr marL="15279" marR="15279" marT="15279" marB="15279">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300">
                          <a:effectLst/>
                          <a:latin typeface="Verdana" panose="020B0604030504040204" pitchFamily="34" charset="0"/>
                        </a:rPr>
                        <a:t>√</a:t>
                      </a:r>
                    </a:p>
                  </a:txBody>
                  <a:tcPr marL="15279" marR="15279" marT="15279" marB="15279">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300">
                          <a:effectLst/>
                          <a:latin typeface="Verdana" panose="020B0604030504040204" pitchFamily="34" charset="0"/>
                        </a:rPr>
                        <a:t>√</a:t>
                      </a:r>
                    </a:p>
                  </a:txBody>
                  <a:tcPr marL="15279" marR="15279" marT="15279" marB="15279">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300">
                          <a:effectLst/>
                          <a:latin typeface="Verdana" panose="020B0604030504040204" pitchFamily="34" charset="0"/>
                        </a:rPr>
                        <a:t> </a:t>
                      </a:r>
                    </a:p>
                  </a:txBody>
                  <a:tcPr marL="15279" marR="15279" marT="15279" marB="15279">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300">
                          <a:effectLst/>
                          <a:latin typeface="Verdana" panose="020B0604030504040204" pitchFamily="34" charset="0"/>
                        </a:rPr>
                        <a:t> </a:t>
                      </a:r>
                    </a:p>
                  </a:txBody>
                  <a:tcPr marL="15279" marR="15279" marT="15279" marB="15279">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300">
                          <a:effectLst/>
                          <a:latin typeface="Verdana" panose="020B0604030504040204" pitchFamily="34" charset="0"/>
                        </a:rPr>
                        <a:t> </a:t>
                      </a:r>
                    </a:p>
                  </a:txBody>
                  <a:tcPr marL="15279" marR="15279" marT="15279" marB="15279">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421689">
                <a:tc>
                  <a:txBody>
                    <a:bodyPr/>
                    <a:lstStyle/>
                    <a:p>
                      <a:r>
                        <a:rPr lang="en-US" sz="1300">
                          <a:effectLst/>
                          <a:latin typeface="Verdana" panose="020B0604030504040204" pitchFamily="34" charset="0"/>
                        </a:rPr>
                        <a:t>setData(</a:t>
                      </a:r>
                      <a:r>
                        <a:rPr lang="en-US" sz="1300">
                          <a:effectLst/>
                          <a:latin typeface="Times New Roman" panose="02020603050405020304" pitchFamily="18" charset="0"/>
                        </a:rPr>
                        <a:t>“</a:t>
                      </a:r>
                      <a:r>
                        <a:rPr lang="en-US" sz="1300">
                          <a:effectLst/>
                          <a:latin typeface="Tahoma" panose="020B0604030504040204" pitchFamily="34" charset="0"/>
                        </a:rPr>
                        <a:t>/path</a:t>
                      </a:r>
                      <a:r>
                        <a:rPr lang="en-US" sz="1300">
                          <a:effectLst/>
                          <a:latin typeface="Times New Roman" panose="02020603050405020304" pitchFamily="18" charset="0"/>
                        </a:rPr>
                        <a:t>”</a:t>
                      </a:r>
                      <a:r>
                        <a:rPr lang="en-US" sz="1300">
                          <a:effectLst/>
                          <a:latin typeface="Tahoma" panose="020B0604030504040204" pitchFamily="34" charset="0"/>
                        </a:rPr>
                        <a:t>)</a:t>
                      </a:r>
                      <a:endParaRPr lang="en-US" sz="1300">
                        <a:effectLst/>
                        <a:latin typeface="Verdana" panose="020B0604030504040204" pitchFamily="34" charset="0"/>
                      </a:endParaRPr>
                    </a:p>
                  </a:txBody>
                  <a:tcPr marL="15279" marR="15279" marT="15279" marB="15279">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300">
                          <a:effectLst/>
                          <a:latin typeface="Verdana" panose="020B0604030504040204" pitchFamily="34" charset="0"/>
                        </a:rPr>
                        <a:t>√</a:t>
                      </a:r>
                    </a:p>
                  </a:txBody>
                  <a:tcPr marL="15279" marR="15279" marT="15279" marB="15279">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300">
                          <a:effectLst/>
                          <a:latin typeface="Verdana" panose="020B0604030504040204" pitchFamily="34" charset="0"/>
                        </a:rPr>
                        <a:t>√</a:t>
                      </a:r>
                    </a:p>
                  </a:txBody>
                  <a:tcPr marL="15279" marR="15279" marT="15279" marB="15279">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300">
                          <a:effectLst/>
                          <a:latin typeface="Verdana" panose="020B0604030504040204" pitchFamily="34" charset="0"/>
                        </a:rPr>
                        <a:t> </a:t>
                      </a:r>
                    </a:p>
                  </a:txBody>
                  <a:tcPr marL="15279" marR="15279" marT="15279" marB="15279">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300">
                          <a:effectLst/>
                          <a:latin typeface="Verdana" panose="020B0604030504040204" pitchFamily="34" charset="0"/>
                        </a:rPr>
                        <a:t> </a:t>
                      </a:r>
                    </a:p>
                  </a:txBody>
                  <a:tcPr marL="15279" marR="15279" marT="15279" marB="15279">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300">
                          <a:effectLst/>
                          <a:latin typeface="Verdana" panose="020B0604030504040204" pitchFamily="34" charset="0"/>
                        </a:rPr>
                        <a:t> </a:t>
                      </a:r>
                    </a:p>
                  </a:txBody>
                  <a:tcPr marL="15279" marR="15279" marT="15279" marB="15279">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300">
                          <a:effectLst/>
                          <a:latin typeface="Verdana" panose="020B0604030504040204" pitchFamily="34" charset="0"/>
                        </a:rPr>
                        <a:t> </a:t>
                      </a:r>
                    </a:p>
                  </a:txBody>
                  <a:tcPr marL="15279" marR="15279" marT="15279" marB="15279">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421689">
                <a:tc>
                  <a:txBody>
                    <a:bodyPr/>
                    <a:lstStyle/>
                    <a:p>
                      <a:r>
                        <a:rPr lang="en-US" sz="1300">
                          <a:effectLst/>
                          <a:latin typeface="Verdana" panose="020B0604030504040204" pitchFamily="34" charset="0"/>
                        </a:rPr>
                        <a:t>create(</a:t>
                      </a:r>
                      <a:r>
                        <a:rPr lang="en-US" sz="1300">
                          <a:effectLst/>
                          <a:latin typeface="Times New Roman" panose="02020603050405020304" pitchFamily="18" charset="0"/>
                        </a:rPr>
                        <a:t>“</a:t>
                      </a:r>
                      <a:r>
                        <a:rPr lang="en-US" sz="1300">
                          <a:effectLst/>
                          <a:latin typeface="Tahoma" panose="020B0604030504040204" pitchFamily="34" charset="0"/>
                        </a:rPr>
                        <a:t>/path/child</a:t>
                      </a:r>
                      <a:r>
                        <a:rPr lang="en-US" sz="1300">
                          <a:effectLst/>
                          <a:latin typeface="Times New Roman" panose="02020603050405020304" pitchFamily="18" charset="0"/>
                        </a:rPr>
                        <a:t>”</a:t>
                      </a:r>
                      <a:r>
                        <a:rPr lang="en-US" sz="1300">
                          <a:effectLst/>
                          <a:latin typeface="Tahoma" panose="020B0604030504040204" pitchFamily="34" charset="0"/>
                        </a:rPr>
                        <a:t>)</a:t>
                      </a:r>
                      <a:endParaRPr lang="en-US" sz="1300">
                        <a:effectLst/>
                        <a:latin typeface="Verdana" panose="020B0604030504040204" pitchFamily="34" charset="0"/>
                      </a:endParaRPr>
                    </a:p>
                  </a:txBody>
                  <a:tcPr marL="15279" marR="15279" marT="15279" marB="15279">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300">
                          <a:effectLst/>
                          <a:latin typeface="Verdana" panose="020B0604030504040204" pitchFamily="34" charset="0"/>
                        </a:rPr>
                        <a:t> </a:t>
                      </a:r>
                    </a:p>
                  </a:txBody>
                  <a:tcPr marL="15279" marR="15279" marT="15279" marB="15279">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300">
                          <a:effectLst/>
                          <a:latin typeface="Verdana" panose="020B0604030504040204" pitchFamily="34" charset="0"/>
                        </a:rPr>
                        <a:t> </a:t>
                      </a:r>
                    </a:p>
                  </a:txBody>
                  <a:tcPr marL="15279" marR="15279" marT="15279" marB="15279">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300">
                          <a:effectLst/>
                          <a:latin typeface="Verdana" panose="020B0604030504040204" pitchFamily="34" charset="0"/>
                        </a:rPr>
                        <a:t>√</a:t>
                      </a:r>
                    </a:p>
                  </a:txBody>
                  <a:tcPr marL="15279" marR="15279" marT="15279" marB="15279">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300">
                          <a:effectLst/>
                          <a:latin typeface="Verdana" panose="020B0604030504040204" pitchFamily="34" charset="0"/>
                        </a:rPr>
                        <a:t>√</a:t>
                      </a:r>
                    </a:p>
                  </a:txBody>
                  <a:tcPr marL="15279" marR="15279" marT="15279" marB="15279">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300">
                          <a:effectLst/>
                          <a:latin typeface="Verdana" panose="020B0604030504040204" pitchFamily="34" charset="0"/>
                        </a:rPr>
                        <a:t>√</a:t>
                      </a:r>
                    </a:p>
                  </a:txBody>
                  <a:tcPr marL="15279" marR="15279" marT="15279" marB="15279">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300">
                          <a:effectLst/>
                          <a:latin typeface="Verdana" panose="020B0604030504040204" pitchFamily="34" charset="0"/>
                        </a:rPr>
                        <a:t> </a:t>
                      </a:r>
                    </a:p>
                  </a:txBody>
                  <a:tcPr marL="15279" marR="15279" marT="15279" marB="15279">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421689">
                <a:tc>
                  <a:txBody>
                    <a:bodyPr/>
                    <a:lstStyle/>
                    <a:p>
                      <a:r>
                        <a:rPr lang="en-US" sz="1300">
                          <a:effectLst/>
                          <a:latin typeface="Verdana" panose="020B0604030504040204" pitchFamily="34" charset="0"/>
                        </a:rPr>
                        <a:t>delete(</a:t>
                      </a:r>
                      <a:r>
                        <a:rPr lang="en-US" sz="1300">
                          <a:effectLst/>
                          <a:latin typeface="Times New Roman" panose="02020603050405020304" pitchFamily="18" charset="0"/>
                        </a:rPr>
                        <a:t>“</a:t>
                      </a:r>
                      <a:r>
                        <a:rPr lang="en-US" sz="1300">
                          <a:effectLst/>
                          <a:latin typeface="Tahoma" panose="020B0604030504040204" pitchFamily="34" charset="0"/>
                        </a:rPr>
                        <a:t>/path/child</a:t>
                      </a:r>
                      <a:r>
                        <a:rPr lang="en-US" sz="1300">
                          <a:effectLst/>
                          <a:latin typeface="Times New Roman" panose="02020603050405020304" pitchFamily="18" charset="0"/>
                        </a:rPr>
                        <a:t>”</a:t>
                      </a:r>
                      <a:r>
                        <a:rPr lang="en-US" sz="1300">
                          <a:effectLst/>
                          <a:latin typeface="Tahoma" panose="020B0604030504040204" pitchFamily="34" charset="0"/>
                        </a:rPr>
                        <a:t>)</a:t>
                      </a:r>
                      <a:endParaRPr lang="en-US" sz="1300">
                        <a:effectLst/>
                        <a:latin typeface="Verdana" panose="020B0604030504040204" pitchFamily="34" charset="0"/>
                      </a:endParaRPr>
                    </a:p>
                  </a:txBody>
                  <a:tcPr marL="15279" marR="15279" marT="15279" marB="15279">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300">
                          <a:effectLst/>
                          <a:latin typeface="Verdana" panose="020B0604030504040204" pitchFamily="34" charset="0"/>
                        </a:rPr>
                        <a:t> </a:t>
                      </a:r>
                    </a:p>
                  </a:txBody>
                  <a:tcPr marL="15279" marR="15279" marT="15279" marB="15279">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300">
                          <a:effectLst/>
                          <a:latin typeface="Verdana" panose="020B0604030504040204" pitchFamily="34" charset="0"/>
                        </a:rPr>
                        <a:t> </a:t>
                      </a:r>
                    </a:p>
                  </a:txBody>
                  <a:tcPr marL="15279" marR="15279" marT="15279" marB="15279">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300">
                          <a:effectLst/>
                          <a:latin typeface="Verdana" panose="020B0604030504040204" pitchFamily="34" charset="0"/>
                        </a:rPr>
                        <a:t>√</a:t>
                      </a:r>
                    </a:p>
                  </a:txBody>
                  <a:tcPr marL="15279" marR="15279" marT="15279" marB="15279">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300">
                          <a:effectLst/>
                          <a:latin typeface="Verdana" panose="020B0604030504040204" pitchFamily="34" charset="0"/>
                        </a:rPr>
                        <a:t>√</a:t>
                      </a:r>
                    </a:p>
                  </a:txBody>
                  <a:tcPr marL="15279" marR="15279" marT="15279" marB="15279">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300">
                          <a:effectLst/>
                          <a:latin typeface="Verdana" panose="020B0604030504040204" pitchFamily="34" charset="0"/>
                        </a:rPr>
                        <a:t>√</a:t>
                      </a:r>
                    </a:p>
                  </a:txBody>
                  <a:tcPr marL="15279" marR="15279" marT="15279" marB="15279">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300">
                          <a:effectLst/>
                          <a:latin typeface="Verdana" panose="020B0604030504040204" pitchFamily="34" charset="0"/>
                        </a:rPr>
                        <a:t>√</a:t>
                      </a:r>
                    </a:p>
                  </a:txBody>
                  <a:tcPr marL="15279" marR="15279" marT="15279" marB="15279">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617254">
                <a:tc>
                  <a:txBody>
                    <a:bodyPr/>
                    <a:lstStyle/>
                    <a:p>
                      <a:r>
                        <a:rPr lang="en-US" sz="1300">
                          <a:effectLst/>
                          <a:latin typeface="Verdana" panose="020B0604030504040204" pitchFamily="34" charset="0"/>
                        </a:rPr>
                        <a:t>setData(</a:t>
                      </a:r>
                      <a:r>
                        <a:rPr lang="en-US" sz="1300">
                          <a:effectLst/>
                          <a:latin typeface="Times New Roman" panose="02020603050405020304" pitchFamily="18" charset="0"/>
                        </a:rPr>
                        <a:t>“</a:t>
                      </a:r>
                      <a:r>
                        <a:rPr lang="en-US" sz="1300">
                          <a:effectLst/>
                          <a:latin typeface="Tahoma" panose="020B0604030504040204" pitchFamily="34" charset="0"/>
                        </a:rPr>
                        <a:t>/path/child</a:t>
                      </a:r>
                      <a:r>
                        <a:rPr lang="en-US" sz="1300">
                          <a:effectLst/>
                          <a:latin typeface="Times New Roman" panose="02020603050405020304" pitchFamily="18" charset="0"/>
                        </a:rPr>
                        <a:t>”</a:t>
                      </a:r>
                      <a:r>
                        <a:rPr lang="en-US" sz="1300">
                          <a:effectLst/>
                          <a:latin typeface="Tahoma" panose="020B0604030504040204" pitchFamily="34" charset="0"/>
                        </a:rPr>
                        <a:t>)</a:t>
                      </a:r>
                      <a:endParaRPr lang="en-US" sz="1300">
                        <a:effectLst/>
                        <a:latin typeface="Verdana" panose="020B0604030504040204" pitchFamily="34" charset="0"/>
                      </a:endParaRPr>
                    </a:p>
                  </a:txBody>
                  <a:tcPr marL="15279" marR="15279" marT="15279" marB="15279">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300">
                          <a:effectLst/>
                          <a:latin typeface="Verdana" panose="020B0604030504040204" pitchFamily="34" charset="0"/>
                        </a:rPr>
                        <a:t> </a:t>
                      </a:r>
                    </a:p>
                  </a:txBody>
                  <a:tcPr marL="15279" marR="15279" marT="15279" marB="15279">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300">
                          <a:effectLst/>
                          <a:latin typeface="Verdana" panose="020B0604030504040204" pitchFamily="34" charset="0"/>
                        </a:rPr>
                        <a:t> </a:t>
                      </a:r>
                    </a:p>
                  </a:txBody>
                  <a:tcPr marL="15279" marR="15279" marT="15279" marB="15279">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300">
                          <a:effectLst/>
                          <a:latin typeface="Verdana" panose="020B0604030504040204" pitchFamily="34" charset="0"/>
                        </a:rPr>
                        <a:t> </a:t>
                      </a:r>
                    </a:p>
                  </a:txBody>
                  <a:tcPr marL="15279" marR="15279" marT="15279" marB="15279">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300">
                          <a:effectLst/>
                          <a:latin typeface="Verdana" panose="020B0604030504040204" pitchFamily="34" charset="0"/>
                        </a:rPr>
                        <a:t>√</a:t>
                      </a:r>
                    </a:p>
                  </a:txBody>
                  <a:tcPr marL="15279" marR="15279" marT="15279" marB="15279">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300">
                          <a:effectLst/>
                          <a:latin typeface="Verdana" panose="020B0604030504040204" pitchFamily="34" charset="0"/>
                        </a:rPr>
                        <a:t>√</a:t>
                      </a:r>
                    </a:p>
                  </a:txBody>
                  <a:tcPr marL="15279" marR="15279" marT="15279" marB="15279">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1300" dirty="0">
                          <a:effectLst/>
                          <a:latin typeface="Verdana" panose="020B0604030504040204" pitchFamily="34" charset="0"/>
                        </a:rPr>
                        <a:t> </a:t>
                      </a:r>
                    </a:p>
                  </a:txBody>
                  <a:tcPr marL="15279" marR="15279" marT="15279" marB="15279">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567959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1247" y="-2735"/>
            <a:ext cx="4512501" cy="502766"/>
          </a:xfrm>
          <a:prstGeom prst="rect">
            <a:avLst/>
          </a:prstGeom>
          <a:noFill/>
        </p:spPr>
        <p:txBody>
          <a:bodyPr wrap="square" rtlCol="0">
            <a:spAutoFit/>
          </a:bodyPr>
          <a:lstStyle/>
          <a:p>
            <a:r>
              <a:rPr lang="zh-CN" altLang="en-US" sz="2667" dirty="0">
                <a:latin typeface="微软雅黑" panose="020B0503020204020204" pitchFamily="34" charset="-122"/>
                <a:ea typeface="微软雅黑" panose="020B0503020204020204" pitchFamily="34" charset="-122"/>
              </a:rPr>
              <a:t>主流的</a:t>
            </a:r>
            <a:r>
              <a:rPr lang="en-US" altLang="zh-CN" sz="2667" dirty="0">
                <a:latin typeface="微软雅黑" panose="020B0503020204020204" pitchFamily="34" charset="-122"/>
                <a:ea typeface="微软雅黑" panose="020B0503020204020204" pitchFamily="34" charset="-122"/>
              </a:rPr>
              <a:t>JVM</a:t>
            </a:r>
            <a:endParaRPr lang="zh-CN" altLang="en-US" sz="2667" dirty="0">
              <a:latin typeface="微软雅黑" panose="020B0503020204020204" pitchFamily="34" charset="-122"/>
              <a:ea typeface="微软雅黑" panose="020B0503020204020204" pitchFamily="34" charset="-122"/>
            </a:endParaRPr>
          </a:p>
        </p:txBody>
      </p:sp>
      <p:sp>
        <p:nvSpPr>
          <p:cNvPr id="187" name="Freeform 60"/>
          <p:cNvSpPr>
            <a:spLocks/>
          </p:cNvSpPr>
          <p:nvPr/>
        </p:nvSpPr>
        <p:spPr bwMode="auto">
          <a:xfrm>
            <a:off x="1007063" y="3889553"/>
            <a:ext cx="554943" cy="596101"/>
          </a:xfrm>
          <a:custGeom>
            <a:avLst/>
            <a:gdLst>
              <a:gd name="T0" fmla="*/ 415 w 437"/>
              <a:gd name="T1" fmla="*/ 364 h 470"/>
              <a:gd name="T2" fmla="*/ 388 w 437"/>
              <a:gd name="T3" fmla="*/ 335 h 470"/>
              <a:gd name="T4" fmla="*/ 307 w 437"/>
              <a:gd name="T5" fmla="*/ 291 h 470"/>
              <a:gd name="T6" fmla="*/ 273 w 437"/>
              <a:gd name="T7" fmla="*/ 257 h 470"/>
              <a:gd name="T8" fmla="*/ 262 w 437"/>
              <a:gd name="T9" fmla="*/ 240 h 470"/>
              <a:gd name="T10" fmla="*/ 288 w 437"/>
              <a:gd name="T11" fmla="*/ 199 h 470"/>
              <a:gd name="T12" fmla="*/ 294 w 437"/>
              <a:gd name="T13" fmla="*/ 185 h 470"/>
              <a:gd name="T14" fmla="*/ 298 w 437"/>
              <a:gd name="T15" fmla="*/ 147 h 470"/>
              <a:gd name="T16" fmla="*/ 285 w 437"/>
              <a:gd name="T17" fmla="*/ 57 h 470"/>
              <a:gd name="T18" fmla="*/ 280 w 437"/>
              <a:gd name="T19" fmla="*/ 52 h 470"/>
              <a:gd name="T20" fmla="*/ 262 w 437"/>
              <a:gd name="T21" fmla="*/ 37 h 470"/>
              <a:gd name="T22" fmla="*/ 155 w 437"/>
              <a:gd name="T23" fmla="*/ 50 h 470"/>
              <a:gd name="T24" fmla="*/ 140 w 437"/>
              <a:gd name="T25" fmla="*/ 140 h 470"/>
              <a:gd name="T26" fmla="*/ 142 w 437"/>
              <a:gd name="T27" fmla="*/ 179 h 470"/>
              <a:gd name="T28" fmla="*/ 150 w 437"/>
              <a:gd name="T29" fmla="*/ 195 h 470"/>
              <a:gd name="T30" fmla="*/ 153 w 437"/>
              <a:gd name="T31" fmla="*/ 202 h 470"/>
              <a:gd name="T32" fmla="*/ 155 w 437"/>
              <a:gd name="T33" fmla="*/ 201 h 470"/>
              <a:gd name="T34" fmla="*/ 178 w 437"/>
              <a:gd name="T35" fmla="*/ 239 h 470"/>
              <a:gd name="T36" fmla="*/ 159 w 437"/>
              <a:gd name="T37" fmla="*/ 256 h 470"/>
              <a:gd name="T38" fmla="*/ 129 w 437"/>
              <a:gd name="T39" fmla="*/ 291 h 470"/>
              <a:gd name="T40" fmla="*/ 48 w 437"/>
              <a:gd name="T41" fmla="*/ 335 h 470"/>
              <a:gd name="T42" fmla="*/ 21 w 437"/>
              <a:gd name="T43" fmla="*/ 364 h 470"/>
              <a:gd name="T44" fmla="*/ 0 w 437"/>
              <a:gd name="T45" fmla="*/ 451 h 470"/>
              <a:gd name="T46" fmla="*/ 0 w 437"/>
              <a:gd name="T47" fmla="*/ 470 h 470"/>
              <a:gd name="T48" fmla="*/ 437 w 437"/>
              <a:gd name="T49" fmla="*/ 470 h 470"/>
              <a:gd name="T50" fmla="*/ 437 w 437"/>
              <a:gd name="T51" fmla="*/ 451 h 470"/>
              <a:gd name="T52" fmla="*/ 415 w 437"/>
              <a:gd name="T53" fmla="*/ 364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文本框 187"/>
          <p:cNvSpPr txBox="1"/>
          <p:nvPr/>
        </p:nvSpPr>
        <p:spPr>
          <a:xfrm>
            <a:off x="940215" y="4689154"/>
            <a:ext cx="4052699" cy="424732"/>
          </a:xfrm>
          <a:prstGeom prst="rect">
            <a:avLst/>
          </a:prstGeom>
          <a:noFill/>
        </p:spPr>
        <p:txBody>
          <a:bodyPr wrap="square" rtlCol="0">
            <a:spAutoFit/>
          </a:bodyPr>
          <a:lstStyle/>
          <a:p>
            <a:pPr marL="285750" indent="-285750">
              <a:lnSpc>
                <a:spcPct val="120000"/>
              </a:lnSpc>
              <a:buFont typeface="Wingdings" panose="05000000000000000000" pitchFamily="2" charset="2"/>
              <a:buChar char="n"/>
            </a:pP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自己可以编译</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JDK</a:t>
            </a:r>
          </a:p>
        </p:txBody>
      </p:sp>
      <p:sp>
        <p:nvSpPr>
          <p:cNvPr id="189" name="圆角矩形 188"/>
          <p:cNvSpPr/>
          <p:nvPr/>
        </p:nvSpPr>
        <p:spPr>
          <a:xfrm>
            <a:off x="1674755" y="4048838"/>
            <a:ext cx="1201990" cy="436817"/>
          </a:xfrm>
          <a:prstGeom prst="roundRect">
            <a:avLst>
              <a:gd name="adj" fmla="val 9938"/>
            </a:avLst>
          </a:prstGeom>
          <a:solidFill>
            <a:srgbClr val="ED413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dirty="0" smtClean="0">
                <a:latin typeface="微软雅黑" panose="020B0503020204020204" pitchFamily="34" charset="-122"/>
                <a:ea typeface="微软雅黑" panose="020B0503020204020204" pitchFamily="34" charset="-122"/>
                <a:cs typeface="Arial Unicode MS" panose="020B0604020202020204" pitchFamily="34" charset="-122"/>
              </a:rPr>
              <a:t>简要说明</a:t>
            </a:r>
            <a:endParaRPr lang="zh-CN" altLang="en-US"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90" name="等腰三角形 189"/>
          <p:cNvSpPr/>
          <p:nvPr/>
        </p:nvSpPr>
        <p:spPr>
          <a:xfrm rot="16200000">
            <a:off x="1600123" y="4116382"/>
            <a:ext cx="74631" cy="150864"/>
          </a:xfrm>
          <a:prstGeom prst="triangle">
            <a:avLst/>
          </a:prstGeom>
          <a:solidFill>
            <a:srgbClr val="ED413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91" name="六边形 190"/>
          <p:cNvSpPr/>
          <p:nvPr/>
        </p:nvSpPr>
        <p:spPr>
          <a:xfrm rot="16200000">
            <a:off x="8788258" y="3092944"/>
            <a:ext cx="2888574" cy="2490150"/>
          </a:xfrm>
          <a:prstGeom prst="hexagon">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六边形 191"/>
          <p:cNvSpPr/>
          <p:nvPr/>
        </p:nvSpPr>
        <p:spPr>
          <a:xfrm rot="16200000">
            <a:off x="6298108" y="3092945"/>
            <a:ext cx="2888574" cy="2490150"/>
          </a:xfrm>
          <a:prstGeom prst="hexagon">
            <a:avLst/>
          </a:prstGeom>
          <a:solidFill>
            <a:srgbClr val="EC373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3" name="六边形 192"/>
          <p:cNvSpPr/>
          <p:nvPr/>
        </p:nvSpPr>
        <p:spPr>
          <a:xfrm rot="16200000">
            <a:off x="7543183" y="834201"/>
            <a:ext cx="2888574" cy="2490150"/>
          </a:xfrm>
          <a:prstGeom prst="hexagon">
            <a:avLst/>
          </a:prstGeom>
          <a:solidFill>
            <a:srgbClr val="F36F00"/>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sp>
        <p:nvSpPr>
          <p:cNvPr id="194" name="Freeform 74"/>
          <p:cNvSpPr>
            <a:spLocks/>
          </p:cNvSpPr>
          <p:nvPr/>
        </p:nvSpPr>
        <p:spPr bwMode="auto">
          <a:xfrm>
            <a:off x="9979025" y="599758"/>
            <a:ext cx="465138" cy="533400"/>
          </a:xfrm>
          <a:custGeom>
            <a:avLst/>
            <a:gdLst>
              <a:gd name="T0" fmla="*/ 0 w 293"/>
              <a:gd name="T1" fmla="*/ 85 h 336"/>
              <a:gd name="T2" fmla="*/ 144 w 293"/>
              <a:gd name="T3" fmla="*/ 0 h 336"/>
              <a:gd name="T4" fmla="*/ 291 w 293"/>
              <a:gd name="T5" fmla="*/ 80 h 336"/>
              <a:gd name="T6" fmla="*/ 293 w 293"/>
              <a:gd name="T7" fmla="*/ 249 h 336"/>
              <a:gd name="T8" fmla="*/ 149 w 293"/>
              <a:gd name="T9" fmla="*/ 336 h 336"/>
              <a:gd name="T10" fmla="*/ 2 w 293"/>
              <a:gd name="T11" fmla="*/ 253 h 336"/>
              <a:gd name="T12" fmla="*/ 0 w 293"/>
              <a:gd name="T13" fmla="*/ 85 h 336"/>
            </a:gdLst>
            <a:ahLst/>
            <a:cxnLst>
              <a:cxn ang="0">
                <a:pos x="T0" y="T1"/>
              </a:cxn>
              <a:cxn ang="0">
                <a:pos x="T2" y="T3"/>
              </a:cxn>
              <a:cxn ang="0">
                <a:pos x="T4" y="T5"/>
              </a:cxn>
              <a:cxn ang="0">
                <a:pos x="T6" y="T7"/>
              </a:cxn>
              <a:cxn ang="0">
                <a:pos x="T8" y="T9"/>
              </a:cxn>
              <a:cxn ang="0">
                <a:pos x="T10" y="T11"/>
              </a:cxn>
              <a:cxn ang="0">
                <a:pos x="T12" y="T13"/>
              </a:cxn>
            </a:cxnLst>
            <a:rect l="0" t="0" r="r" b="b"/>
            <a:pathLst>
              <a:path w="293" h="336">
                <a:moveTo>
                  <a:pt x="0" y="85"/>
                </a:moveTo>
                <a:lnTo>
                  <a:pt x="144" y="0"/>
                </a:lnTo>
                <a:lnTo>
                  <a:pt x="291" y="80"/>
                </a:lnTo>
                <a:lnTo>
                  <a:pt x="293" y="249"/>
                </a:lnTo>
                <a:lnTo>
                  <a:pt x="149" y="336"/>
                </a:lnTo>
                <a:lnTo>
                  <a:pt x="2" y="253"/>
                </a:lnTo>
                <a:lnTo>
                  <a:pt x="0" y="85"/>
                </a:lnTo>
                <a:close/>
              </a:path>
            </a:pathLst>
          </a:custGeom>
          <a:solidFill>
            <a:srgbClr val="E76D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95" name="组合 194"/>
          <p:cNvGrpSpPr/>
          <p:nvPr/>
        </p:nvGrpSpPr>
        <p:grpSpPr>
          <a:xfrm>
            <a:off x="10064750" y="720408"/>
            <a:ext cx="290513" cy="258763"/>
            <a:chOff x="10034270" y="674688"/>
            <a:chExt cx="290513" cy="258763"/>
          </a:xfrm>
        </p:grpSpPr>
        <p:sp>
          <p:nvSpPr>
            <p:cNvPr id="196" name="Freeform 75"/>
            <p:cNvSpPr>
              <a:spLocks/>
            </p:cNvSpPr>
            <p:nvPr/>
          </p:nvSpPr>
          <p:spPr bwMode="auto">
            <a:xfrm>
              <a:off x="10061258" y="722313"/>
              <a:ext cx="239713" cy="211138"/>
            </a:xfrm>
            <a:custGeom>
              <a:avLst/>
              <a:gdLst>
                <a:gd name="T0" fmla="*/ 34 w 64"/>
                <a:gd name="T1" fmla="*/ 1 h 56"/>
                <a:gd name="T2" fmla="*/ 28 w 64"/>
                <a:gd name="T3" fmla="*/ 1 h 56"/>
                <a:gd name="T4" fmla="*/ 3 w 64"/>
                <a:gd name="T5" fmla="*/ 16 h 56"/>
                <a:gd name="T6" fmla="*/ 0 w 64"/>
                <a:gd name="T7" fmla="*/ 21 h 56"/>
                <a:gd name="T8" fmla="*/ 0 w 64"/>
                <a:gd name="T9" fmla="*/ 53 h 56"/>
                <a:gd name="T10" fmla="*/ 4 w 64"/>
                <a:gd name="T11" fmla="*/ 56 h 56"/>
                <a:gd name="T12" fmla="*/ 19 w 64"/>
                <a:gd name="T13" fmla="*/ 56 h 56"/>
                <a:gd name="T14" fmla="*/ 22 w 64"/>
                <a:gd name="T15" fmla="*/ 53 h 56"/>
                <a:gd name="T16" fmla="*/ 22 w 64"/>
                <a:gd name="T17" fmla="*/ 38 h 56"/>
                <a:gd name="T18" fmla="*/ 26 w 64"/>
                <a:gd name="T19" fmla="*/ 35 h 56"/>
                <a:gd name="T20" fmla="*/ 39 w 64"/>
                <a:gd name="T21" fmla="*/ 35 h 56"/>
                <a:gd name="T22" fmla="*/ 42 w 64"/>
                <a:gd name="T23" fmla="*/ 38 h 56"/>
                <a:gd name="T24" fmla="*/ 42 w 64"/>
                <a:gd name="T25" fmla="*/ 53 h 56"/>
                <a:gd name="T26" fmla="*/ 46 w 64"/>
                <a:gd name="T27" fmla="*/ 56 h 56"/>
                <a:gd name="T28" fmla="*/ 60 w 64"/>
                <a:gd name="T29" fmla="*/ 56 h 56"/>
                <a:gd name="T30" fmla="*/ 64 w 64"/>
                <a:gd name="T31" fmla="*/ 53 h 56"/>
                <a:gd name="T32" fmla="*/ 64 w 64"/>
                <a:gd name="T33" fmla="*/ 21 h 56"/>
                <a:gd name="T34" fmla="*/ 61 w 64"/>
                <a:gd name="T35" fmla="*/ 16 h 56"/>
                <a:gd name="T36" fmla="*/ 34 w 64"/>
                <a:gd name="T37" fmla="*/ 1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56">
                  <a:moveTo>
                    <a:pt x="34" y="1"/>
                  </a:moveTo>
                  <a:cubicBezTo>
                    <a:pt x="33" y="0"/>
                    <a:pt x="30" y="0"/>
                    <a:pt x="28" y="1"/>
                  </a:cubicBezTo>
                  <a:cubicBezTo>
                    <a:pt x="3" y="16"/>
                    <a:pt x="3" y="16"/>
                    <a:pt x="3" y="16"/>
                  </a:cubicBezTo>
                  <a:cubicBezTo>
                    <a:pt x="2" y="17"/>
                    <a:pt x="0" y="19"/>
                    <a:pt x="0" y="21"/>
                  </a:cubicBezTo>
                  <a:cubicBezTo>
                    <a:pt x="0" y="53"/>
                    <a:pt x="0" y="53"/>
                    <a:pt x="0" y="53"/>
                  </a:cubicBezTo>
                  <a:cubicBezTo>
                    <a:pt x="0" y="54"/>
                    <a:pt x="2" y="56"/>
                    <a:pt x="4" y="56"/>
                  </a:cubicBezTo>
                  <a:cubicBezTo>
                    <a:pt x="19" y="56"/>
                    <a:pt x="19" y="56"/>
                    <a:pt x="19" y="56"/>
                  </a:cubicBezTo>
                  <a:cubicBezTo>
                    <a:pt x="21" y="56"/>
                    <a:pt x="22" y="54"/>
                    <a:pt x="22" y="53"/>
                  </a:cubicBezTo>
                  <a:cubicBezTo>
                    <a:pt x="22" y="38"/>
                    <a:pt x="22" y="38"/>
                    <a:pt x="22" y="38"/>
                  </a:cubicBezTo>
                  <a:cubicBezTo>
                    <a:pt x="22" y="36"/>
                    <a:pt x="24" y="35"/>
                    <a:pt x="26" y="35"/>
                  </a:cubicBezTo>
                  <a:cubicBezTo>
                    <a:pt x="39" y="35"/>
                    <a:pt x="39" y="35"/>
                    <a:pt x="39" y="35"/>
                  </a:cubicBezTo>
                  <a:cubicBezTo>
                    <a:pt x="40" y="35"/>
                    <a:pt x="42" y="36"/>
                    <a:pt x="42" y="38"/>
                  </a:cubicBezTo>
                  <a:cubicBezTo>
                    <a:pt x="42" y="53"/>
                    <a:pt x="42" y="53"/>
                    <a:pt x="42" y="53"/>
                  </a:cubicBezTo>
                  <a:cubicBezTo>
                    <a:pt x="42" y="54"/>
                    <a:pt x="44" y="56"/>
                    <a:pt x="46" y="56"/>
                  </a:cubicBezTo>
                  <a:cubicBezTo>
                    <a:pt x="60" y="56"/>
                    <a:pt x="60" y="56"/>
                    <a:pt x="60" y="56"/>
                  </a:cubicBezTo>
                  <a:cubicBezTo>
                    <a:pt x="62" y="56"/>
                    <a:pt x="64" y="54"/>
                    <a:pt x="64" y="53"/>
                  </a:cubicBezTo>
                  <a:cubicBezTo>
                    <a:pt x="64" y="21"/>
                    <a:pt x="64" y="21"/>
                    <a:pt x="64" y="21"/>
                  </a:cubicBezTo>
                  <a:cubicBezTo>
                    <a:pt x="64" y="19"/>
                    <a:pt x="62" y="17"/>
                    <a:pt x="61" y="16"/>
                  </a:cubicBezTo>
                  <a:lnTo>
                    <a:pt x="34" y="1"/>
                  </a:lnTo>
                  <a:close/>
                </a:path>
              </a:pathLst>
            </a:custGeom>
            <a:solidFill>
              <a:srgbClr val="F0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76"/>
            <p:cNvSpPr>
              <a:spLocks/>
            </p:cNvSpPr>
            <p:nvPr/>
          </p:nvSpPr>
          <p:spPr bwMode="auto">
            <a:xfrm>
              <a:off x="10034270" y="674688"/>
              <a:ext cx="290513" cy="96838"/>
            </a:xfrm>
            <a:custGeom>
              <a:avLst/>
              <a:gdLst>
                <a:gd name="T0" fmla="*/ 76 w 77"/>
                <a:gd name="T1" fmla="*/ 25 h 26"/>
                <a:gd name="T2" fmla="*/ 72 w 77"/>
                <a:gd name="T3" fmla="*/ 25 h 26"/>
                <a:gd name="T4" fmla="*/ 41 w 77"/>
                <a:gd name="T5" fmla="*/ 7 h 26"/>
                <a:gd name="T6" fmla="*/ 35 w 77"/>
                <a:gd name="T7" fmla="*/ 7 h 26"/>
                <a:gd name="T8" fmla="*/ 5 w 77"/>
                <a:gd name="T9" fmla="*/ 25 h 26"/>
                <a:gd name="T10" fmla="*/ 1 w 77"/>
                <a:gd name="T11" fmla="*/ 25 h 26"/>
                <a:gd name="T12" fmla="*/ 3 w 77"/>
                <a:gd name="T13" fmla="*/ 21 h 26"/>
                <a:gd name="T14" fmla="*/ 35 w 77"/>
                <a:gd name="T15" fmla="*/ 2 h 26"/>
                <a:gd name="T16" fmla="*/ 41 w 77"/>
                <a:gd name="T17" fmla="*/ 1 h 26"/>
                <a:gd name="T18" fmla="*/ 75 w 77"/>
                <a:gd name="T19" fmla="*/ 21 h 26"/>
                <a:gd name="T20" fmla="*/ 76 w 77"/>
                <a:gd name="T21"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26">
                  <a:moveTo>
                    <a:pt x="76" y="25"/>
                  </a:moveTo>
                  <a:cubicBezTo>
                    <a:pt x="76" y="26"/>
                    <a:pt x="74" y="26"/>
                    <a:pt x="72" y="25"/>
                  </a:cubicBezTo>
                  <a:cubicBezTo>
                    <a:pt x="41" y="7"/>
                    <a:pt x="41" y="7"/>
                    <a:pt x="41" y="7"/>
                  </a:cubicBezTo>
                  <a:cubicBezTo>
                    <a:pt x="39" y="6"/>
                    <a:pt x="37" y="6"/>
                    <a:pt x="35" y="7"/>
                  </a:cubicBezTo>
                  <a:cubicBezTo>
                    <a:pt x="5" y="25"/>
                    <a:pt x="5" y="25"/>
                    <a:pt x="5" y="25"/>
                  </a:cubicBezTo>
                  <a:cubicBezTo>
                    <a:pt x="4" y="26"/>
                    <a:pt x="2" y="26"/>
                    <a:pt x="1" y="25"/>
                  </a:cubicBezTo>
                  <a:cubicBezTo>
                    <a:pt x="0" y="24"/>
                    <a:pt x="1" y="22"/>
                    <a:pt x="3" y="21"/>
                  </a:cubicBezTo>
                  <a:cubicBezTo>
                    <a:pt x="35" y="2"/>
                    <a:pt x="35" y="2"/>
                    <a:pt x="35" y="2"/>
                  </a:cubicBezTo>
                  <a:cubicBezTo>
                    <a:pt x="37" y="1"/>
                    <a:pt x="39" y="0"/>
                    <a:pt x="41" y="1"/>
                  </a:cubicBezTo>
                  <a:cubicBezTo>
                    <a:pt x="75" y="21"/>
                    <a:pt x="75" y="21"/>
                    <a:pt x="75" y="21"/>
                  </a:cubicBezTo>
                  <a:cubicBezTo>
                    <a:pt x="76" y="22"/>
                    <a:pt x="77" y="24"/>
                    <a:pt x="76" y="25"/>
                  </a:cubicBezTo>
                  <a:close/>
                </a:path>
              </a:pathLst>
            </a:custGeom>
            <a:solidFill>
              <a:srgbClr val="F0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98" name="Freeform 77"/>
          <p:cNvSpPr>
            <a:spLocks/>
          </p:cNvSpPr>
          <p:nvPr/>
        </p:nvSpPr>
        <p:spPr bwMode="auto">
          <a:xfrm>
            <a:off x="9681210" y="5752148"/>
            <a:ext cx="466725" cy="533400"/>
          </a:xfrm>
          <a:custGeom>
            <a:avLst/>
            <a:gdLst>
              <a:gd name="T0" fmla="*/ 0 w 294"/>
              <a:gd name="T1" fmla="*/ 87 h 336"/>
              <a:gd name="T2" fmla="*/ 145 w 294"/>
              <a:gd name="T3" fmla="*/ 0 h 336"/>
              <a:gd name="T4" fmla="*/ 292 w 294"/>
              <a:gd name="T5" fmla="*/ 82 h 336"/>
              <a:gd name="T6" fmla="*/ 294 w 294"/>
              <a:gd name="T7" fmla="*/ 250 h 336"/>
              <a:gd name="T8" fmla="*/ 152 w 294"/>
              <a:gd name="T9" fmla="*/ 336 h 336"/>
              <a:gd name="T10" fmla="*/ 5 w 294"/>
              <a:gd name="T11" fmla="*/ 255 h 336"/>
              <a:gd name="T12" fmla="*/ 0 w 294"/>
              <a:gd name="T13" fmla="*/ 87 h 336"/>
            </a:gdLst>
            <a:ahLst/>
            <a:cxnLst>
              <a:cxn ang="0">
                <a:pos x="T0" y="T1"/>
              </a:cxn>
              <a:cxn ang="0">
                <a:pos x="T2" y="T3"/>
              </a:cxn>
              <a:cxn ang="0">
                <a:pos x="T4" y="T5"/>
              </a:cxn>
              <a:cxn ang="0">
                <a:pos x="T6" y="T7"/>
              </a:cxn>
              <a:cxn ang="0">
                <a:pos x="T8" y="T9"/>
              </a:cxn>
              <a:cxn ang="0">
                <a:pos x="T10" y="T11"/>
              </a:cxn>
              <a:cxn ang="0">
                <a:pos x="T12" y="T13"/>
              </a:cxn>
            </a:cxnLst>
            <a:rect l="0" t="0" r="r" b="b"/>
            <a:pathLst>
              <a:path w="294" h="336">
                <a:moveTo>
                  <a:pt x="0" y="87"/>
                </a:moveTo>
                <a:lnTo>
                  <a:pt x="145" y="0"/>
                </a:lnTo>
                <a:lnTo>
                  <a:pt x="292" y="82"/>
                </a:lnTo>
                <a:lnTo>
                  <a:pt x="294" y="250"/>
                </a:lnTo>
                <a:lnTo>
                  <a:pt x="152" y="336"/>
                </a:lnTo>
                <a:lnTo>
                  <a:pt x="5" y="255"/>
                </a:lnTo>
                <a:lnTo>
                  <a:pt x="0" y="87"/>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99" name="组合 198"/>
          <p:cNvGrpSpPr/>
          <p:nvPr/>
        </p:nvGrpSpPr>
        <p:grpSpPr>
          <a:xfrm>
            <a:off x="9749473" y="5879148"/>
            <a:ext cx="315912" cy="330200"/>
            <a:chOff x="9734233" y="5894388"/>
            <a:chExt cx="315912" cy="330200"/>
          </a:xfrm>
        </p:grpSpPr>
        <p:sp>
          <p:nvSpPr>
            <p:cNvPr id="200" name="Freeform 78"/>
            <p:cNvSpPr>
              <a:spLocks/>
            </p:cNvSpPr>
            <p:nvPr/>
          </p:nvSpPr>
          <p:spPr bwMode="auto">
            <a:xfrm>
              <a:off x="9734233" y="5916613"/>
              <a:ext cx="282575" cy="307975"/>
            </a:xfrm>
            <a:custGeom>
              <a:avLst/>
              <a:gdLst>
                <a:gd name="T0" fmla="*/ 59 w 75"/>
                <a:gd name="T1" fmla="*/ 44 h 82"/>
                <a:gd name="T2" fmla="*/ 38 w 75"/>
                <a:gd name="T3" fmla="*/ 40 h 82"/>
                <a:gd name="T4" fmla="*/ 35 w 75"/>
                <a:gd name="T5" fmla="*/ 18 h 82"/>
                <a:gd name="T6" fmla="*/ 20 w 75"/>
                <a:gd name="T7" fmla="*/ 0 h 82"/>
                <a:gd name="T8" fmla="*/ 28 w 75"/>
                <a:gd name="T9" fmla="*/ 49 h 82"/>
                <a:gd name="T10" fmla="*/ 75 w 75"/>
                <a:gd name="T11" fmla="*/ 63 h 82"/>
                <a:gd name="T12" fmla="*/ 59 w 75"/>
                <a:gd name="T13" fmla="*/ 44 h 82"/>
              </a:gdLst>
              <a:ahLst/>
              <a:cxnLst>
                <a:cxn ang="0">
                  <a:pos x="T0" y="T1"/>
                </a:cxn>
                <a:cxn ang="0">
                  <a:pos x="T2" y="T3"/>
                </a:cxn>
                <a:cxn ang="0">
                  <a:pos x="T4" y="T5"/>
                </a:cxn>
                <a:cxn ang="0">
                  <a:pos x="T6" y="T7"/>
                </a:cxn>
                <a:cxn ang="0">
                  <a:pos x="T8" y="T9"/>
                </a:cxn>
                <a:cxn ang="0">
                  <a:pos x="T10" y="T11"/>
                </a:cxn>
                <a:cxn ang="0">
                  <a:pos x="T12" y="T13"/>
                </a:cxn>
              </a:cxnLst>
              <a:rect l="0" t="0" r="r" b="b"/>
              <a:pathLst>
                <a:path w="75" h="82">
                  <a:moveTo>
                    <a:pt x="59" y="44"/>
                  </a:moveTo>
                  <a:cubicBezTo>
                    <a:pt x="59" y="44"/>
                    <a:pt x="53" y="55"/>
                    <a:pt x="38" y="40"/>
                  </a:cubicBezTo>
                  <a:cubicBezTo>
                    <a:pt x="23" y="23"/>
                    <a:pt x="35" y="18"/>
                    <a:pt x="35" y="18"/>
                  </a:cubicBezTo>
                  <a:cubicBezTo>
                    <a:pt x="20" y="0"/>
                    <a:pt x="20" y="0"/>
                    <a:pt x="20" y="0"/>
                  </a:cubicBezTo>
                  <a:cubicBezTo>
                    <a:pt x="20" y="0"/>
                    <a:pt x="0" y="18"/>
                    <a:pt x="28" y="49"/>
                  </a:cubicBezTo>
                  <a:cubicBezTo>
                    <a:pt x="58" y="82"/>
                    <a:pt x="75" y="63"/>
                    <a:pt x="75" y="63"/>
                  </a:cubicBezTo>
                  <a:lnTo>
                    <a:pt x="59" y="44"/>
                  </a:lnTo>
                  <a:close/>
                </a:path>
              </a:pathLst>
            </a:custGeom>
            <a:solidFill>
              <a:srgbClr val="F0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79"/>
            <p:cNvSpPr>
              <a:spLocks/>
            </p:cNvSpPr>
            <p:nvPr/>
          </p:nvSpPr>
          <p:spPr bwMode="auto">
            <a:xfrm>
              <a:off x="9970770" y="6059488"/>
              <a:ext cx="79375" cy="87313"/>
            </a:xfrm>
            <a:custGeom>
              <a:avLst/>
              <a:gdLst>
                <a:gd name="T0" fmla="*/ 50 w 50"/>
                <a:gd name="T1" fmla="*/ 45 h 55"/>
                <a:gd name="T2" fmla="*/ 38 w 50"/>
                <a:gd name="T3" fmla="*/ 55 h 55"/>
                <a:gd name="T4" fmla="*/ 0 w 50"/>
                <a:gd name="T5" fmla="*/ 10 h 55"/>
                <a:gd name="T6" fmla="*/ 10 w 50"/>
                <a:gd name="T7" fmla="*/ 0 h 55"/>
                <a:gd name="T8" fmla="*/ 50 w 50"/>
                <a:gd name="T9" fmla="*/ 45 h 55"/>
              </a:gdLst>
              <a:ahLst/>
              <a:cxnLst>
                <a:cxn ang="0">
                  <a:pos x="T0" y="T1"/>
                </a:cxn>
                <a:cxn ang="0">
                  <a:pos x="T2" y="T3"/>
                </a:cxn>
                <a:cxn ang="0">
                  <a:pos x="T4" y="T5"/>
                </a:cxn>
                <a:cxn ang="0">
                  <a:pos x="T6" y="T7"/>
                </a:cxn>
                <a:cxn ang="0">
                  <a:pos x="T8" y="T9"/>
                </a:cxn>
              </a:cxnLst>
              <a:rect l="0" t="0" r="r" b="b"/>
              <a:pathLst>
                <a:path w="50" h="55">
                  <a:moveTo>
                    <a:pt x="50" y="45"/>
                  </a:moveTo>
                  <a:lnTo>
                    <a:pt x="38" y="55"/>
                  </a:lnTo>
                  <a:lnTo>
                    <a:pt x="0" y="10"/>
                  </a:lnTo>
                  <a:lnTo>
                    <a:pt x="10" y="0"/>
                  </a:lnTo>
                  <a:lnTo>
                    <a:pt x="50" y="45"/>
                  </a:lnTo>
                  <a:close/>
                </a:path>
              </a:pathLst>
            </a:custGeom>
            <a:solidFill>
              <a:srgbClr val="F0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80"/>
            <p:cNvSpPr>
              <a:spLocks/>
            </p:cNvSpPr>
            <p:nvPr/>
          </p:nvSpPr>
          <p:spPr bwMode="auto">
            <a:xfrm>
              <a:off x="9819958" y="5894388"/>
              <a:ext cx="76200" cy="82550"/>
            </a:xfrm>
            <a:custGeom>
              <a:avLst/>
              <a:gdLst>
                <a:gd name="T0" fmla="*/ 48 w 48"/>
                <a:gd name="T1" fmla="*/ 43 h 52"/>
                <a:gd name="T2" fmla="*/ 38 w 48"/>
                <a:gd name="T3" fmla="*/ 52 h 52"/>
                <a:gd name="T4" fmla="*/ 0 w 48"/>
                <a:gd name="T5" fmla="*/ 9 h 52"/>
                <a:gd name="T6" fmla="*/ 10 w 48"/>
                <a:gd name="T7" fmla="*/ 0 h 52"/>
                <a:gd name="T8" fmla="*/ 48 w 48"/>
                <a:gd name="T9" fmla="*/ 43 h 52"/>
              </a:gdLst>
              <a:ahLst/>
              <a:cxnLst>
                <a:cxn ang="0">
                  <a:pos x="T0" y="T1"/>
                </a:cxn>
                <a:cxn ang="0">
                  <a:pos x="T2" y="T3"/>
                </a:cxn>
                <a:cxn ang="0">
                  <a:pos x="T4" y="T5"/>
                </a:cxn>
                <a:cxn ang="0">
                  <a:pos x="T6" y="T7"/>
                </a:cxn>
                <a:cxn ang="0">
                  <a:pos x="T8" y="T9"/>
                </a:cxn>
              </a:cxnLst>
              <a:rect l="0" t="0" r="r" b="b"/>
              <a:pathLst>
                <a:path w="48" h="52">
                  <a:moveTo>
                    <a:pt x="48" y="43"/>
                  </a:moveTo>
                  <a:lnTo>
                    <a:pt x="38" y="52"/>
                  </a:lnTo>
                  <a:lnTo>
                    <a:pt x="0" y="9"/>
                  </a:lnTo>
                  <a:lnTo>
                    <a:pt x="10" y="0"/>
                  </a:lnTo>
                  <a:lnTo>
                    <a:pt x="48" y="43"/>
                  </a:lnTo>
                  <a:close/>
                </a:path>
              </a:pathLst>
            </a:custGeom>
            <a:solidFill>
              <a:srgbClr val="F0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03" name="Freeform 81"/>
          <p:cNvSpPr>
            <a:spLocks/>
          </p:cNvSpPr>
          <p:nvPr/>
        </p:nvSpPr>
        <p:spPr bwMode="auto">
          <a:xfrm>
            <a:off x="6229350" y="2889886"/>
            <a:ext cx="466725" cy="533400"/>
          </a:xfrm>
          <a:custGeom>
            <a:avLst/>
            <a:gdLst>
              <a:gd name="T0" fmla="*/ 0 w 294"/>
              <a:gd name="T1" fmla="*/ 85 h 336"/>
              <a:gd name="T2" fmla="*/ 144 w 294"/>
              <a:gd name="T3" fmla="*/ 0 h 336"/>
              <a:gd name="T4" fmla="*/ 291 w 294"/>
              <a:gd name="T5" fmla="*/ 80 h 336"/>
              <a:gd name="T6" fmla="*/ 294 w 294"/>
              <a:gd name="T7" fmla="*/ 248 h 336"/>
              <a:gd name="T8" fmla="*/ 152 w 294"/>
              <a:gd name="T9" fmla="*/ 336 h 336"/>
              <a:gd name="T10" fmla="*/ 5 w 294"/>
              <a:gd name="T11" fmla="*/ 253 h 336"/>
              <a:gd name="T12" fmla="*/ 0 w 294"/>
              <a:gd name="T13" fmla="*/ 85 h 336"/>
            </a:gdLst>
            <a:ahLst/>
            <a:cxnLst>
              <a:cxn ang="0">
                <a:pos x="T0" y="T1"/>
              </a:cxn>
              <a:cxn ang="0">
                <a:pos x="T2" y="T3"/>
              </a:cxn>
              <a:cxn ang="0">
                <a:pos x="T4" y="T5"/>
              </a:cxn>
              <a:cxn ang="0">
                <a:pos x="T6" y="T7"/>
              </a:cxn>
              <a:cxn ang="0">
                <a:pos x="T8" y="T9"/>
              </a:cxn>
              <a:cxn ang="0">
                <a:pos x="T10" y="T11"/>
              </a:cxn>
              <a:cxn ang="0">
                <a:pos x="T12" y="T13"/>
              </a:cxn>
            </a:cxnLst>
            <a:rect l="0" t="0" r="r" b="b"/>
            <a:pathLst>
              <a:path w="294" h="336">
                <a:moveTo>
                  <a:pt x="0" y="85"/>
                </a:moveTo>
                <a:lnTo>
                  <a:pt x="144" y="0"/>
                </a:lnTo>
                <a:lnTo>
                  <a:pt x="291" y="80"/>
                </a:lnTo>
                <a:lnTo>
                  <a:pt x="294" y="248"/>
                </a:lnTo>
                <a:lnTo>
                  <a:pt x="152" y="336"/>
                </a:lnTo>
                <a:lnTo>
                  <a:pt x="5" y="253"/>
                </a:lnTo>
                <a:lnTo>
                  <a:pt x="0" y="85"/>
                </a:lnTo>
                <a:close/>
              </a:path>
            </a:pathLst>
          </a:custGeom>
          <a:solidFill>
            <a:srgbClr val="DE39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04" name="组合 203"/>
          <p:cNvGrpSpPr/>
          <p:nvPr/>
        </p:nvGrpSpPr>
        <p:grpSpPr>
          <a:xfrm>
            <a:off x="6319838" y="3066098"/>
            <a:ext cx="285750" cy="176213"/>
            <a:chOff x="6213158" y="2928938"/>
            <a:chExt cx="285750" cy="176213"/>
          </a:xfrm>
        </p:grpSpPr>
        <p:sp>
          <p:nvSpPr>
            <p:cNvPr id="205" name="Freeform 82"/>
            <p:cNvSpPr>
              <a:spLocks/>
            </p:cNvSpPr>
            <p:nvPr/>
          </p:nvSpPr>
          <p:spPr bwMode="auto">
            <a:xfrm>
              <a:off x="6227445" y="2928938"/>
              <a:ext cx="255588" cy="71438"/>
            </a:xfrm>
            <a:custGeom>
              <a:avLst/>
              <a:gdLst>
                <a:gd name="T0" fmla="*/ 39 w 68"/>
                <a:gd name="T1" fmla="*/ 18 h 19"/>
                <a:gd name="T2" fmla="*/ 68 w 68"/>
                <a:gd name="T3" fmla="*/ 1 h 19"/>
                <a:gd name="T4" fmla="*/ 66 w 68"/>
                <a:gd name="T5" fmla="*/ 0 h 19"/>
                <a:gd name="T6" fmla="*/ 3 w 68"/>
                <a:gd name="T7" fmla="*/ 0 h 19"/>
                <a:gd name="T8" fmla="*/ 0 w 68"/>
                <a:gd name="T9" fmla="*/ 1 h 19"/>
                <a:gd name="T10" fmla="*/ 30 w 68"/>
                <a:gd name="T11" fmla="*/ 18 h 19"/>
                <a:gd name="T12" fmla="*/ 39 w 68"/>
                <a:gd name="T13" fmla="*/ 18 h 19"/>
              </a:gdLst>
              <a:ahLst/>
              <a:cxnLst>
                <a:cxn ang="0">
                  <a:pos x="T0" y="T1"/>
                </a:cxn>
                <a:cxn ang="0">
                  <a:pos x="T2" y="T3"/>
                </a:cxn>
                <a:cxn ang="0">
                  <a:pos x="T4" y="T5"/>
                </a:cxn>
                <a:cxn ang="0">
                  <a:pos x="T6" y="T7"/>
                </a:cxn>
                <a:cxn ang="0">
                  <a:pos x="T8" y="T9"/>
                </a:cxn>
                <a:cxn ang="0">
                  <a:pos x="T10" y="T11"/>
                </a:cxn>
                <a:cxn ang="0">
                  <a:pos x="T12" y="T13"/>
                </a:cxn>
              </a:cxnLst>
              <a:rect l="0" t="0" r="r" b="b"/>
              <a:pathLst>
                <a:path w="68" h="19">
                  <a:moveTo>
                    <a:pt x="39" y="18"/>
                  </a:moveTo>
                  <a:cubicBezTo>
                    <a:pt x="68" y="1"/>
                    <a:pt x="68" y="1"/>
                    <a:pt x="68" y="1"/>
                  </a:cubicBezTo>
                  <a:cubicBezTo>
                    <a:pt x="68" y="0"/>
                    <a:pt x="67" y="0"/>
                    <a:pt x="66" y="0"/>
                  </a:cubicBezTo>
                  <a:cubicBezTo>
                    <a:pt x="3" y="0"/>
                    <a:pt x="3" y="0"/>
                    <a:pt x="3" y="0"/>
                  </a:cubicBezTo>
                  <a:cubicBezTo>
                    <a:pt x="2" y="0"/>
                    <a:pt x="1" y="0"/>
                    <a:pt x="0" y="1"/>
                  </a:cubicBezTo>
                  <a:cubicBezTo>
                    <a:pt x="30" y="18"/>
                    <a:pt x="30" y="18"/>
                    <a:pt x="30" y="18"/>
                  </a:cubicBezTo>
                  <a:cubicBezTo>
                    <a:pt x="32" y="19"/>
                    <a:pt x="36" y="19"/>
                    <a:pt x="39" y="18"/>
                  </a:cubicBezTo>
                  <a:close/>
                </a:path>
              </a:pathLst>
            </a:custGeom>
            <a:solidFill>
              <a:srgbClr val="F0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83"/>
            <p:cNvSpPr>
              <a:spLocks/>
            </p:cNvSpPr>
            <p:nvPr/>
          </p:nvSpPr>
          <p:spPr bwMode="auto">
            <a:xfrm>
              <a:off x="6213158" y="2947988"/>
              <a:ext cx="285750" cy="157163"/>
            </a:xfrm>
            <a:custGeom>
              <a:avLst/>
              <a:gdLst>
                <a:gd name="T0" fmla="*/ 45 w 76"/>
                <a:gd name="T1" fmla="*/ 18 h 42"/>
                <a:gd name="T2" fmla="*/ 38 w 76"/>
                <a:gd name="T3" fmla="*/ 20 h 42"/>
                <a:gd name="T4" fmla="*/ 32 w 76"/>
                <a:gd name="T5" fmla="*/ 18 h 42"/>
                <a:gd name="T6" fmla="*/ 1 w 76"/>
                <a:gd name="T7" fmla="*/ 0 h 42"/>
                <a:gd name="T8" fmla="*/ 0 w 76"/>
                <a:gd name="T9" fmla="*/ 1 h 42"/>
                <a:gd name="T10" fmla="*/ 0 w 76"/>
                <a:gd name="T11" fmla="*/ 38 h 42"/>
                <a:gd name="T12" fmla="*/ 7 w 76"/>
                <a:gd name="T13" fmla="*/ 42 h 42"/>
                <a:gd name="T14" fmla="*/ 70 w 76"/>
                <a:gd name="T15" fmla="*/ 42 h 42"/>
                <a:gd name="T16" fmla="*/ 76 w 76"/>
                <a:gd name="T17" fmla="*/ 38 h 42"/>
                <a:gd name="T18" fmla="*/ 76 w 76"/>
                <a:gd name="T19" fmla="*/ 1 h 42"/>
                <a:gd name="T20" fmla="*/ 76 w 76"/>
                <a:gd name="T21" fmla="*/ 0 h 42"/>
                <a:gd name="T22" fmla="*/ 45 w 76"/>
                <a:gd name="T23"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42">
                  <a:moveTo>
                    <a:pt x="45" y="18"/>
                  </a:moveTo>
                  <a:cubicBezTo>
                    <a:pt x="43" y="19"/>
                    <a:pt x="41" y="20"/>
                    <a:pt x="38" y="20"/>
                  </a:cubicBezTo>
                  <a:cubicBezTo>
                    <a:pt x="36" y="20"/>
                    <a:pt x="34" y="19"/>
                    <a:pt x="32" y="18"/>
                  </a:cubicBezTo>
                  <a:cubicBezTo>
                    <a:pt x="1" y="0"/>
                    <a:pt x="1" y="0"/>
                    <a:pt x="1" y="0"/>
                  </a:cubicBezTo>
                  <a:cubicBezTo>
                    <a:pt x="0" y="1"/>
                    <a:pt x="0" y="1"/>
                    <a:pt x="0" y="1"/>
                  </a:cubicBezTo>
                  <a:cubicBezTo>
                    <a:pt x="0" y="38"/>
                    <a:pt x="0" y="38"/>
                    <a:pt x="0" y="38"/>
                  </a:cubicBezTo>
                  <a:cubicBezTo>
                    <a:pt x="0" y="40"/>
                    <a:pt x="3" y="42"/>
                    <a:pt x="7" y="42"/>
                  </a:cubicBezTo>
                  <a:cubicBezTo>
                    <a:pt x="70" y="42"/>
                    <a:pt x="70" y="42"/>
                    <a:pt x="70" y="42"/>
                  </a:cubicBezTo>
                  <a:cubicBezTo>
                    <a:pt x="73" y="42"/>
                    <a:pt x="76" y="40"/>
                    <a:pt x="76" y="38"/>
                  </a:cubicBezTo>
                  <a:cubicBezTo>
                    <a:pt x="76" y="1"/>
                    <a:pt x="76" y="1"/>
                    <a:pt x="76" y="1"/>
                  </a:cubicBezTo>
                  <a:cubicBezTo>
                    <a:pt x="76" y="1"/>
                    <a:pt x="76" y="0"/>
                    <a:pt x="76" y="0"/>
                  </a:cubicBezTo>
                  <a:lnTo>
                    <a:pt x="45" y="18"/>
                  </a:lnTo>
                  <a:close/>
                </a:path>
              </a:pathLst>
            </a:custGeom>
            <a:solidFill>
              <a:srgbClr val="F0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07" name="文本框 206"/>
          <p:cNvSpPr txBox="1"/>
          <p:nvPr/>
        </p:nvSpPr>
        <p:spPr>
          <a:xfrm>
            <a:off x="10440988" y="660083"/>
            <a:ext cx="1782626" cy="369332"/>
          </a:xfrm>
          <a:prstGeom prst="rect">
            <a:avLst/>
          </a:prstGeom>
          <a:noFill/>
        </p:spPr>
        <p:txBody>
          <a:bodyPr wrap="square" rtlCol="0">
            <a:spAutoFit/>
          </a:bodyPr>
          <a:lstStyle/>
          <a:p>
            <a:r>
              <a:rPr lang="en-US" altLang="zh-CN" dirty="0">
                <a:solidFill>
                  <a:srgbClr val="605E5E"/>
                </a:solidFill>
              </a:rPr>
              <a:t>S</a:t>
            </a:r>
            <a:r>
              <a:rPr lang="en-US" altLang="zh-CN" dirty="0" smtClean="0">
                <a:solidFill>
                  <a:srgbClr val="605E5E"/>
                </a:solidFill>
              </a:rPr>
              <a:t>un</a:t>
            </a:r>
            <a:endParaRPr lang="zh-CN" altLang="en-US" dirty="0">
              <a:solidFill>
                <a:srgbClr val="605E5E"/>
              </a:solidFill>
            </a:endParaRPr>
          </a:p>
        </p:txBody>
      </p:sp>
      <p:sp>
        <p:nvSpPr>
          <p:cNvPr id="208" name="文本框 207"/>
          <p:cNvSpPr txBox="1"/>
          <p:nvPr/>
        </p:nvSpPr>
        <p:spPr>
          <a:xfrm>
            <a:off x="10258108" y="5840016"/>
            <a:ext cx="1782626" cy="369332"/>
          </a:xfrm>
          <a:prstGeom prst="rect">
            <a:avLst/>
          </a:prstGeom>
          <a:noFill/>
        </p:spPr>
        <p:txBody>
          <a:bodyPr wrap="square" rtlCol="0">
            <a:spAutoFit/>
          </a:bodyPr>
          <a:lstStyle/>
          <a:p>
            <a:r>
              <a:rPr lang="en-US" altLang="zh-CN" dirty="0" smtClean="0">
                <a:solidFill>
                  <a:srgbClr val="605E5E"/>
                </a:solidFill>
              </a:rPr>
              <a:t>IBM</a:t>
            </a:r>
            <a:endParaRPr lang="zh-CN" altLang="en-US" dirty="0">
              <a:solidFill>
                <a:srgbClr val="605E5E"/>
              </a:solidFill>
            </a:endParaRPr>
          </a:p>
        </p:txBody>
      </p:sp>
      <p:sp>
        <p:nvSpPr>
          <p:cNvPr id="209" name="文本框 208"/>
          <p:cNvSpPr txBox="1"/>
          <p:nvPr/>
        </p:nvSpPr>
        <p:spPr>
          <a:xfrm>
            <a:off x="4468224" y="2979063"/>
            <a:ext cx="1782626" cy="369332"/>
          </a:xfrm>
          <a:prstGeom prst="rect">
            <a:avLst/>
          </a:prstGeom>
          <a:noFill/>
        </p:spPr>
        <p:txBody>
          <a:bodyPr wrap="square" rtlCol="0">
            <a:spAutoFit/>
          </a:bodyPr>
          <a:lstStyle/>
          <a:p>
            <a:pPr algn="r"/>
            <a:r>
              <a:rPr lang="en-US" altLang="zh-CN" dirty="0">
                <a:solidFill>
                  <a:srgbClr val="605E5E"/>
                </a:solidFill>
              </a:rPr>
              <a:t>O</a:t>
            </a:r>
            <a:r>
              <a:rPr lang="en-US" altLang="zh-CN" dirty="0" smtClean="0">
                <a:solidFill>
                  <a:srgbClr val="605E5E"/>
                </a:solidFill>
              </a:rPr>
              <a:t>racle</a:t>
            </a:r>
            <a:endParaRPr lang="zh-CN" altLang="en-US" dirty="0">
              <a:solidFill>
                <a:srgbClr val="605E5E"/>
              </a:solidFill>
            </a:endParaRPr>
          </a:p>
        </p:txBody>
      </p:sp>
      <p:sp>
        <p:nvSpPr>
          <p:cNvPr id="210" name="任意多边形 209"/>
          <p:cNvSpPr>
            <a:spLocks noChangeAspect="1"/>
          </p:cNvSpPr>
          <p:nvPr/>
        </p:nvSpPr>
        <p:spPr>
          <a:xfrm rot="16200000">
            <a:off x="9920782" y="1960422"/>
            <a:ext cx="623528" cy="2490148"/>
          </a:xfrm>
          <a:custGeom>
            <a:avLst/>
            <a:gdLst>
              <a:gd name="connsiteX0" fmla="*/ 623528 w 623528"/>
              <a:gd name="connsiteY0" fmla="*/ 1245074 h 2490148"/>
              <a:gd name="connsiteX1" fmla="*/ 991 w 623528"/>
              <a:gd name="connsiteY1" fmla="*/ 2490148 h 2490148"/>
              <a:gd name="connsiteX2" fmla="*/ 0 w 623528"/>
              <a:gd name="connsiteY2" fmla="*/ 2490148 h 2490148"/>
              <a:gd name="connsiteX3" fmla="*/ 0 w 623528"/>
              <a:gd name="connsiteY3" fmla="*/ 0 h 2490148"/>
              <a:gd name="connsiteX4" fmla="*/ 991 w 623528"/>
              <a:gd name="connsiteY4" fmla="*/ 0 h 2490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528" h="2490148">
                <a:moveTo>
                  <a:pt x="623528" y="1245074"/>
                </a:moveTo>
                <a:lnTo>
                  <a:pt x="991" y="2490148"/>
                </a:lnTo>
                <a:lnTo>
                  <a:pt x="0" y="2490148"/>
                </a:lnTo>
                <a:lnTo>
                  <a:pt x="0" y="0"/>
                </a:lnTo>
                <a:lnTo>
                  <a:pt x="991" y="0"/>
                </a:lnTo>
                <a:close/>
              </a:path>
            </a:pathLst>
          </a:custGeom>
          <a:solidFill>
            <a:srgbClr val="0D0D0D">
              <a:alpha val="20000"/>
            </a:srgbClr>
          </a:solidFill>
          <a:ln>
            <a:noFill/>
          </a:ln>
        </p:spPr>
        <p:txBody>
          <a:bodyPr vert="horz" wrap="square" lIns="91440" tIns="45720" rIns="91440" bIns="45720" numCol="1" anchor="t" anchorCtr="0" compatLnSpc="1">
            <a:prstTxWarp prst="textNoShape">
              <a:avLst/>
            </a:prstTxWarp>
            <a:noAutofit/>
          </a:bodyPr>
          <a:lstStyle/>
          <a:p>
            <a:endParaRPr lang="zh-CN" altLang="en-US">
              <a:solidFill>
                <a:schemeClr val="tx1"/>
              </a:solidFill>
            </a:endParaRPr>
          </a:p>
        </p:txBody>
      </p:sp>
      <p:sp>
        <p:nvSpPr>
          <p:cNvPr id="211" name="任意多边形 210"/>
          <p:cNvSpPr/>
          <p:nvPr/>
        </p:nvSpPr>
        <p:spPr>
          <a:xfrm rot="16200000">
            <a:off x="7430170" y="1960423"/>
            <a:ext cx="623528" cy="2490148"/>
          </a:xfrm>
          <a:custGeom>
            <a:avLst/>
            <a:gdLst>
              <a:gd name="connsiteX0" fmla="*/ 623528 w 623528"/>
              <a:gd name="connsiteY0" fmla="*/ 1245074 h 2490148"/>
              <a:gd name="connsiteX1" fmla="*/ 991 w 623528"/>
              <a:gd name="connsiteY1" fmla="*/ 2490148 h 2490148"/>
              <a:gd name="connsiteX2" fmla="*/ 0 w 623528"/>
              <a:gd name="connsiteY2" fmla="*/ 2490148 h 2490148"/>
              <a:gd name="connsiteX3" fmla="*/ 0 w 623528"/>
              <a:gd name="connsiteY3" fmla="*/ 0 h 2490148"/>
              <a:gd name="connsiteX4" fmla="*/ 991 w 623528"/>
              <a:gd name="connsiteY4" fmla="*/ 0 h 2490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528" h="2490148">
                <a:moveTo>
                  <a:pt x="623528" y="1245074"/>
                </a:moveTo>
                <a:lnTo>
                  <a:pt x="991" y="2490148"/>
                </a:lnTo>
                <a:lnTo>
                  <a:pt x="0" y="2490148"/>
                </a:lnTo>
                <a:lnTo>
                  <a:pt x="0" y="0"/>
                </a:lnTo>
                <a:lnTo>
                  <a:pt x="991" y="0"/>
                </a:lnTo>
                <a:close/>
              </a:path>
            </a:pathLst>
          </a:custGeom>
          <a:solidFill>
            <a:srgbClr val="0D0D0D">
              <a:alpha val="20000"/>
            </a:srgbClr>
          </a:solidFill>
          <a:ln>
            <a:noFill/>
          </a:ln>
        </p:spPr>
        <p:txBody>
          <a:bodyPr vert="horz" wrap="square" lIns="91440" tIns="45720" rIns="91440" bIns="45720" numCol="1" anchor="t" anchorCtr="0" compatLnSpc="1">
            <a:prstTxWarp prst="textNoShape">
              <a:avLst/>
            </a:prstTxWarp>
            <a:noAutofit/>
          </a:bodyPr>
          <a:lstStyle/>
          <a:p>
            <a:endParaRPr lang="zh-CN" altLang="en-US">
              <a:solidFill>
                <a:schemeClr val="tx1"/>
              </a:solidFill>
            </a:endParaRPr>
          </a:p>
        </p:txBody>
      </p:sp>
      <p:sp>
        <p:nvSpPr>
          <p:cNvPr id="212" name="任意多边形 211"/>
          <p:cNvSpPr>
            <a:spLocks noChangeAspect="1"/>
          </p:cNvSpPr>
          <p:nvPr/>
        </p:nvSpPr>
        <p:spPr>
          <a:xfrm rot="5400000" flipV="1">
            <a:off x="8675707" y="1966725"/>
            <a:ext cx="623528" cy="2490148"/>
          </a:xfrm>
          <a:custGeom>
            <a:avLst/>
            <a:gdLst>
              <a:gd name="connsiteX0" fmla="*/ 623528 w 623528"/>
              <a:gd name="connsiteY0" fmla="*/ 1245074 h 2490148"/>
              <a:gd name="connsiteX1" fmla="*/ 991 w 623528"/>
              <a:gd name="connsiteY1" fmla="*/ 2490148 h 2490148"/>
              <a:gd name="connsiteX2" fmla="*/ 0 w 623528"/>
              <a:gd name="connsiteY2" fmla="*/ 2490148 h 2490148"/>
              <a:gd name="connsiteX3" fmla="*/ 0 w 623528"/>
              <a:gd name="connsiteY3" fmla="*/ 0 h 2490148"/>
              <a:gd name="connsiteX4" fmla="*/ 991 w 623528"/>
              <a:gd name="connsiteY4" fmla="*/ 0 h 2490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528" h="2490148">
                <a:moveTo>
                  <a:pt x="623528" y="1245074"/>
                </a:moveTo>
                <a:lnTo>
                  <a:pt x="991" y="2490148"/>
                </a:lnTo>
                <a:lnTo>
                  <a:pt x="0" y="2490148"/>
                </a:lnTo>
                <a:lnTo>
                  <a:pt x="0" y="0"/>
                </a:lnTo>
                <a:lnTo>
                  <a:pt x="991" y="0"/>
                </a:lnTo>
                <a:close/>
              </a:path>
            </a:pathLst>
          </a:custGeom>
          <a:solidFill>
            <a:srgbClr val="0D0D0D">
              <a:alpha val="20000"/>
            </a:srgbClr>
          </a:solidFill>
          <a:ln>
            <a:noFill/>
          </a:ln>
        </p:spPr>
        <p:txBody>
          <a:bodyPr vert="horz" wrap="square" lIns="91440" tIns="45720" rIns="91440" bIns="45720" numCol="1" anchor="t" anchorCtr="0" compatLnSpc="1">
            <a:prstTxWarp prst="textNoShape">
              <a:avLst/>
            </a:prstTxWarp>
            <a:noAutofit/>
          </a:bodyPr>
          <a:lstStyle/>
          <a:p>
            <a:endParaRPr lang="zh-CN" altLang="en-US">
              <a:solidFill>
                <a:schemeClr val="tx1"/>
              </a:solidFill>
            </a:endParaRPr>
          </a:p>
        </p:txBody>
      </p:sp>
      <p:sp>
        <p:nvSpPr>
          <p:cNvPr id="213" name="文本框 212"/>
          <p:cNvSpPr txBox="1"/>
          <p:nvPr/>
        </p:nvSpPr>
        <p:spPr>
          <a:xfrm>
            <a:off x="8659033" y="890624"/>
            <a:ext cx="655949" cy="707886"/>
          </a:xfrm>
          <a:prstGeom prst="rect">
            <a:avLst/>
          </a:prstGeom>
          <a:noFill/>
        </p:spPr>
        <p:txBody>
          <a:bodyPr wrap="none" rtlCol="0">
            <a:spAutoFit/>
          </a:bodyPr>
          <a:lstStyle/>
          <a:p>
            <a:r>
              <a:rPr lang="en-US" altLang="zh-CN" sz="4000" dirty="0" smtClean="0">
                <a:solidFill>
                  <a:schemeClr val="bg1"/>
                </a:solidFill>
                <a:latin typeface="Impact" panose="020B0806030902050204" pitchFamily="34" charset="0"/>
              </a:rPr>
              <a:t>01</a:t>
            </a:r>
            <a:endParaRPr lang="zh-CN" altLang="en-US" sz="4000" dirty="0">
              <a:solidFill>
                <a:schemeClr val="bg1"/>
              </a:solidFill>
              <a:latin typeface="Impact" panose="020B0806030902050204" pitchFamily="34" charset="0"/>
            </a:endParaRPr>
          </a:p>
        </p:txBody>
      </p:sp>
      <p:sp>
        <p:nvSpPr>
          <p:cNvPr id="214" name="文本框 213"/>
          <p:cNvSpPr txBox="1"/>
          <p:nvPr/>
        </p:nvSpPr>
        <p:spPr>
          <a:xfrm>
            <a:off x="9843559" y="4852364"/>
            <a:ext cx="732893" cy="707886"/>
          </a:xfrm>
          <a:prstGeom prst="rect">
            <a:avLst/>
          </a:prstGeom>
          <a:noFill/>
        </p:spPr>
        <p:txBody>
          <a:bodyPr wrap="none" rtlCol="0">
            <a:spAutoFit/>
          </a:bodyPr>
          <a:lstStyle/>
          <a:p>
            <a:r>
              <a:rPr lang="en-US" altLang="zh-CN" sz="4000" dirty="0" smtClean="0">
                <a:solidFill>
                  <a:schemeClr val="bg1"/>
                </a:solidFill>
                <a:latin typeface="Impact" panose="020B0806030902050204" pitchFamily="34" charset="0"/>
              </a:rPr>
              <a:t>03</a:t>
            </a:r>
            <a:endParaRPr lang="zh-CN" altLang="en-US" sz="4000" dirty="0">
              <a:solidFill>
                <a:schemeClr val="bg1"/>
              </a:solidFill>
              <a:latin typeface="Impact" panose="020B0806030902050204" pitchFamily="34" charset="0"/>
            </a:endParaRPr>
          </a:p>
        </p:txBody>
      </p:sp>
      <p:sp>
        <p:nvSpPr>
          <p:cNvPr id="215" name="文本框 214"/>
          <p:cNvSpPr txBox="1"/>
          <p:nvPr/>
        </p:nvSpPr>
        <p:spPr>
          <a:xfrm>
            <a:off x="7382701" y="4852364"/>
            <a:ext cx="718466" cy="707886"/>
          </a:xfrm>
          <a:prstGeom prst="rect">
            <a:avLst/>
          </a:prstGeom>
          <a:noFill/>
        </p:spPr>
        <p:txBody>
          <a:bodyPr wrap="none" rtlCol="0">
            <a:spAutoFit/>
          </a:bodyPr>
          <a:lstStyle/>
          <a:p>
            <a:r>
              <a:rPr lang="en-US" altLang="zh-CN" sz="4000" dirty="0" smtClean="0">
                <a:solidFill>
                  <a:schemeClr val="bg1"/>
                </a:solidFill>
                <a:latin typeface="Impact" panose="020B0806030902050204" pitchFamily="34" charset="0"/>
              </a:rPr>
              <a:t>02</a:t>
            </a:r>
            <a:endParaRPr lang="zh-CN" altLang="en-US" sz="4000" dirty="0">
              <a:solidFill>
                <a:schemeClr val="bg1"/>
              </a:solidFill>
              <a:latin typeface="Impact" panose="020B0806030902050204" pitchFamily="34" charset="0"/>
            </a:endParaRPr>
          </a:p>
        </p:txBody>
      </p:sp>
      <p:sp>
        <p:nvSpPr>
          <p:cNvPr id="216" name="文本框 215"/>
          <p:cNvSpPr txBox="1"/>
          <p:nvPr/>
        </p:nvSpPr>
        <p:spPr>
          <a:xfrm>
            <a:off x="8058447" y="1758385"/>
            <a:ext cx="2006303" cy="461665"/>
          </a:xfrm>
          <a:prstGeom prst="rect">
            <a:avLst/>
          </a:prstGeom>
          <a:noFill/>
        </p:spPr>
        <p:txBody>
          <a:bodyPr wrap="square" rtlCol="0">
            <a:spAutoFit/>
          </a:bodyPr>
          <a:lstStyle/>
          <a:p>
            <a:pPr algn="ctr"/>
            <a:r>
              <a:rPr lang="en-US" altLang="zh-CN" sz="24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Hot Spot</a:t>
            </a:r>
            <a:endParaRPr lang="zh-CN" altLang="en-US" sz="24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17" name="文本框 216"/>
          <p:cNvSpPr txBox="1"/>
          <p:nvPr/>
        </p:nvSpPr>
        <p:spPr>
          <a:xfrm>
            <a:off x="6738782" y="3889553"/>
            <a:ext cx="2006303" cy="461665"/>
          </a:xfrm>
          <a:prstGeom prst="rect">
            <a:avLst/>
          </a:prstGeom>
          <a:noFill/>
        </p:spPr>
        <p:txBody>
          <a:bodyPr wrap="square" rtlCol="0">
            <a:spAutoFit/>
          </a:bodyPr>
          <a:lstStyle/>
          <a:p>
            <a:pPr algn="ctr"/>
            <a:r>
              <a:rPr lang="en-US" altLang="zh-CN" sz="24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JRocket</a:t>
            </a:r>
            <a:endParaRPr lang="zh-CN" altLang="en-US" sz="20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18" name="文本框 217"/>
          <p:cNvSpPr txBox="1"/>
          <p:nvPr/>
        </p:nvSpPr>
        <p:spPr>
          <a:xfrm>
            <a:off x="9254956" y="3889553"/>
            <a:ext cx="2006303" cy="461665"/>
          </a:xfrm>
          <a:prstGeom prst="rect">
            <a:avLst/>
          </a:prstGeom>
          <a:noFill/>
        </p:spPr>
        <p:txBody>
          <a:bodyPr wrap="square" rtlCol="0">
            <a:spAutoFit/>
          </a:bodyPr>
          <a:lstStyle/>
          <a:p>
            <a:pPr algn="ctr"/>
            <a:r>
              <a:rPr lang="en-US" altLang="zh-CN" sz="24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J9</a:t>
            </a:r>
            <a:endParaRPr lang="zh-CN" altLang="en-US" sz="24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4162307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674</TotalTime>
  <Words>421</Words>
  <Application>Microsoft Office PowerPoint</Application>
  <PresentationFormat>宽屏</PresentationFormat>
  <Paragraphs>146</Paragraphs>
  <Slides>11</Slides>
  <Notes>1</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11</vt:i4>
      </vt:variant>
    </vt:vector>
  </HeadingPairs>
  <TitlesOfParts>
    <vt:vector size="24" baseType="lpstr">
      <vt:lpstr>Arial Unicode MS</vt:lpstr>
      <vt:lpstr>宋体</vt:lpstr>
      <vt:lpstr>微软雅黑</vt:lpstr>
      <vt:lpstr>Arial</vt:lpstr>
      <vt:lpstr>Calibri</vt:lpstr>
      <vt:lpstr>Impact</vt:lpstr>
      <vt:lpstr>Tahoma</vt:lpstr>
      <vt:lpstr>Times New Roman</vt:lpstr>
      <vt:lpstr>Verdana</vt:lpstr>
      <vt:lpstr>Wingdings</vt:lpstr>
      <vt:lpstr>Office 主题</vt:lpstr>
      <vt:lpstr>自定义设计方案</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lijing</dc:creator>
  <cp:lastModifiedBy>Haizhong Wang</cp:lastModifiedBy>
  <cp:revision>143</cp:revision>
  <dcterms:created xsi:type="dcterms:W3CDTF">2014-06-18T08:36:17Z</dcterms:created>
  <dcterms:modified xsi:type="dcterms:W3CDTF">2015-08-18T10:27:53Z</dcterms:modified>
</cp:coreProperties>
</file>