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043688" cy="43205400"/>
  <p:notesSz cx="6669088" cy="9926638"/>
  <p:defaultTextStyle>
    <a:defPPr>
      <a:defRPr lang="ko-KR"/>
    </a:defPPr>
    <a:lvl1pPr marL="0" algn="l" defTabSz="4299875" rtl="0" eaLnBrk="1" latinLnBrk="1" hangingPunct="1">
      <a:defRPr sz="8500" kern="1200">
        <a:solidFill>
          <a:schemeClr val="tx1"/>
        </a:solidFill>
        <a:latin typeface="+mn-lt"/>
        <a:ea typeface="+mn-ea"/>
        <a:cs typeface="+mn-cs"/>
      </a:defRPr>
    </a:lvl1pPr>
    <a:lvl2pPr marL="2149937" algn="l" defTabSz="4299875" rtl="0" eaLnBrk="1" latinLnBrk="1" hangingPunct="1">
      <a:defRPr sz="8500" kern="1200">
        <a:solidFill>
          <a:schemeClr val="tx1"/>
        </a:solidFill>
        <a:latin typeface="+mn-lt"/>
        <a:ea typeface="+mn-ea"/>
        <a:cs typeface="+mn-cs"/>
      </a:defRPr>
    </a:lvl2pPr>
    <a:lvl3pPr marL="4299875" algn="l" defTabSz="4299875" rtl="0" eaLnBrk="1" latinLnBrk="1" hangingPunct="1">
      <a:defRPr sz="8500" kern="1200">
        <a:solidFill>
          <a:schemeClr val="tx1"/>
        </a:solidFill>
        <a:latin typeface="+mn-lt"/>
        <a:ea typeface="+mn-ea"/>
        <a:cs typeface="+mn-cs"/>
      </a:defRPr>
    </a:lvl3pPr>
    <a:lvl4pPr marL="6449812" algn="l" defTabSz="4299875" rtl="0" eaLnBrk="1" latinLnBrk="1" hangingPunct="1">
      <a:defRPr sz="8500" kern="1200">
        <a:solidFill>
          <a:schemeClr val="tx1"/>
        </a:solidFill>
        <a:latin typeface="+mn-lt"/>
        <a:ea typeface="+mn-ea"/>
        <a:cs typeface="+mn-cs"/>
      </a:defRPr>
    </a:lvl4pPr>
    <a:lvl5pPr marL="8599749" algn="l" defTabSz="4299875" rtl="0" eaLnBrk="1" latinLnBrk="1" hangingPunct="1">
      <a:defRPr sz="8500" kern="1200">
        <a:solidFill>
          <a:schemeClr val="tx1"/>
        </a:solidFill>
        <a:latin typeface="+mn-lt"/>
        <a:ea typeface="+mn-ea"/>
        <a:cs typeface="+mn-cs"/>
      </a:defRPr>
    </a:lvl5pPr>
    <a:lvl6pPr marL="10749686" algn="l" defTabSz="4299875" rtl="0" eaLnBrk="1" latinLnBrk="1" hangingPunct="1">
      <a:defRPr sz="8500" kern="1200">
        <a:solidFill>
          <a:schemeClr val="tx1"/>
        </a:solidFill>
        <a:latin typeface="+mn-lt"/>
        <a:ea typeface="+mn-ea"/>
        <a:cs typeface="+mn-cs"/>
      </a:defRPr>
    </a:lvl6pPr>
    <a:lvl7pPr marL="12899624" algn="l" defTabSz="4299875" rtl="0" eaLnBrk="1" latinLnBrk="1" hangingPunct="1">
      <a:defRPr sz="8500" kern="1200">
        <a:solidFill>
          <a:schemeClr val="tx1"/>
        </a:solidFill>
        <a:latin typeface="+mn-lt"/>
        <a:ea typeface="+mn-ea"/>
        <a:cs typeface="+mn-cs"/>
      </a:defRPr>
    </a:lvl7pPr>
    <a:lvl8pPr marL="15049561" algn="l" defTabSz="4299875" rtl="0" eaLnBrk="1" latinLnBrk="1" hangingPunct="1">
      <a:defRPr sz="8500" kern="1200">
        <a:solidFill>
          <a:schemeClr val="tx1"/>
        </a:solidFill>
        <a:latin typeface="+mn-lt"/>
        <a:ea typeface="+mn-ea"/>
        <a:cs typeface="+mn-cs"/>
      </a:defRPr>
    </a:lvl8pPr>
    <a:lvl9pPr marL="17199498" algn="l" defTabSz="4299875" rtl="0" eaLnBrk="1" latinLnBrk="1"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09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AE50"/>
    <a:srgbClr val="59F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테마 스타일 2 - 강조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테마 스타일 2 - 강조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밝은 스타일 3 - 강조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밝은 스타일 3 - 강조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7" autoAdjust="0"/>
    <p:restoredTop sz="96327" autoAdjust="0"/>
  </p:normalViewPr>
  <p:slideViewPr>
    <p:cSldViewPr>
      <p:cViewPr>
        <p:scale>
          <a:sx n="25" d="100"/>
          <a:sy n="25" d="100"/>
        </p:scale>
        <p:origin x="1195" y="14"/>
      </p:cViewPr>
      <p:guideLst>
        <p:guide orient="horz" pos="13608"/>
        <p:guide pos="1009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777607" y="0"/>
            <a:ext cx="2889938" cy="496332"/>
          </a:xfrm>
          <a:prstGeom prst="rect">
            <a:avLst/>
          </a:prstGeom>
        </p:spPr>
        <p:txBody>
          <a:bodyPr vert="horz" lIns="91440" tIns="45720" rIns="91440" bIns="45720" rtlCol="0"/>
          <a:lstStyle>
            <a:lvl1pPr algn="r">
              <a:defRPr sz="1200"/>
            </a:lvl1pPr>
          </a:lstStyle>
          <a:p>
            <a:fld id="{124EFF54-7157-42C6-BC30-1B91683EAC7D}" type="datetimeFigureOut">
              <a:rPr lang="ko-KR" altLang="en-US" smtClean="0"/>
              <a:pPr/>
              <a:t>2024-10-16</a:t>
            </a:fld>
            <a:endParaRPr lang="ko-KR" altLang="en-US"/>
          </a:p>
        </p:txBody>
      </p:sp>
      <p:sp>
        <p:nvSpPr>
          <p:cNvPr id="4" name="슬라이드 이미지 개체 틀 3"/>
          <p:cNvSpPr>
            <a:spLocks noGrp="1" noRot="1" noChangeAspect="1"/>
          </p:cNvSpPr>
          <p:nvPr>
            <p:ph type="sldImg" idx="2"/>
          </p:nvPr>
        </p:nvSpPr>
        <p:spPr>
          <a:xfrm>
            <a:off x="1954213" y="744538"/>
            <a:ext cx="2760662"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66909" y="4715153"/>
            <a:ext cx="533527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889938" cy="496332"/>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777607" y="9428583"/>
            <a:ext cx="2889938" cy="496332"/>
          </a:xfrm>
          <a:prstGeom prst="rect">
            <a:avLst/>
          </a:prstGeom>
        </p:spPr>
        <p:txBody>
          <a:bodyPr vert="horz" lIns="91440" tIns="45720" rIns="91440" bIns="45720" rtlCol="0" anchor="b"/>
          <a:lstStyle>
            <a:lvl1pPr algn="r">
              <a:defRPr sz="1200"/>
            </a:lvl1pPr>
          </a:lstStyle>
          <a:p>
            <a:fld id="{6AB428A1-B412-4343-9A51-0E972A2A6C82}" type="slidenum">
              <a:rPr lang="ko-KR" altLang="en-US" smtClean="0"/>
              <a:pPr/>
              <a:t>‹#›</a:t>
            </a:fld>
            <a:endParaRPr lang="ko-KR" altLang="en-US"/>
          </a:p>
        </p:txBody>
      </p:sp>
    </p:spTree>
    <p:extLst>
      <p:ext uri="{BB962C8B-B14F-4D97-AF65-F5344CB8AC3E}">
        <p14:creationId xmlns:p14="http://schemas.microsoft.com/office/powerpoint/2010/main" val="3093197608"/>
      </p:ext>
    </p:extLst>
  </p:cSld>
  <p:clrMap bg1="lt1" tx1="dk1" bg2="lt2" tx2="dk2" accent1="accent1" accent2="accent2" accent3="accent3" accent4="accent4" accent5="accent5" accent6="accent6" hlink="hlink" folHlink="folHlink"/>
  <p:notesStyle>
    <a:lvl1pPr marL="0" algn="l" defTabSz="4299875" rtl="0" eaLnBrk="1" latinLnBrk="1" hangingPunct="1">
      <a:defRPr sz="5600" kern="1200">
        <a:solidFill>
          <a:schemeClr val="tx1"/>
        </a:solidFill>
        <a:latin typeface="+mn-lt"/>
        <a:ea typeface="+mn-ea"/>
        <a:cs typeface="+mn-cs"/>
      </a:defRPr>
    </a:lvl1pPr>
    <a:lvl2pPr marL="2149937" algn="l" defTabSz="4299875" rtl="0" eaLnBrk="1" latinLnBrk="1" hangingPunct="1">
      <a:defRPr sz="5600" kern="1200">
        <a:solidFill>
          <a:schemeClr val="tx1"/>
        </a:solidFill>
        <a:latin typeface="+mn-lt"/>
        <a:ea typeface="+mn-ea"/>
        <a:cs typeface="+mn-cs"/>
      </a:defRPr>
    </a:lvl2pPr>
    <a:lvl3pPr marL="4299875" algn="l" defTabSz="4299875" rtl="0" eaLnBrk="1" latinLnBrk="1" hangingPunct="1">
      <a:defRPr sz="5600" kern="1200">
        <a:solidFill>
          <a:schemeClr val="tx1"/>
        </a:solidFill>
        <a:latin typeface="+mn-lt"/>
        <a:ea typeface="+mn-ea"/>
        <a:cs typeface="+mn-cs"/>
      </a:defRPr>
    </a:lvl3pPr>
    <a:lvl4pPr marL="6449812" algn="l" defTabSz="4299875" rtl="0" eaLnBrk="1" latinLnBrk="1" hangingPunct="1">
      <a:defRPr sz="5600" kern="1200">
        <a:solidFill>
          <a:schemeClr val="tx1"/>
        </a:solidFill>
        <a:latin typeface="+mn-lt"/>
        <a:ea typeface="+mn-ea"/>
        <a:cs typeface="+mn-cs"/>
      </a:defRPr>
    </a:lvl4pPr>
    <a:lvl5pPr marL="8599749" algn="l" defTabSz="4299875" rtl="0" eaLnBrk="1" latinLnBrk="1" hangingPunct="1">
      <a:defRPr sz="5600" kern="1200">
        <a:solidFill>
          <a:schemeClr val="tx1"/>
        </a:solidFill>
        <a:latin typeface="+mn-lt"/>
        <a:ea typeface="+mn-ea"/>
        <a:cs typeface="+mn-cs"/>
      </a:defRPr>
    </a:lvl5pPr>
    <a:lvl6pPr marL="10749686" algn="l" defTabSz="4299875" rtl="0" eaLnBrk="1" latinLnBrk="1" hangingPunct="1">
      <a:defRPr sz="5600" kern="1200">
        <a:solidFill>
          <a:schemeClr val="tx1"/>
        </a:solidFill>
        <a:latin typeface="+mn-lt"/>
        <a:ea typeface="+mn-ea"/>
        <a:cs typeface="+mn-cs"/>
      </a:defRPr>
    </a:lvl6pPr>
    <a:lvl7pPr marL="12899624" algn="l" defTabSz="4299875" rtl="0" eaLnBrk="1" latinLnBrk="1" hangingPunct="1">
      <a:defRPr sz="5600" kern="1200">
        <a:solidFill>
          <a:schemeClr val="tx1"/>
        </a:solidFill>
        <a:latin typeface="+mn-lt"/>
        <a:ea typeface="+mn-ea"/>
        <a:cs typeface="+mn-cs"/>
      </a:defRPr>
    </a:lvl7pPr>
    <a:lvl8pPr marL="15049561" algn="l" defTabSz="4299875" rtl="0" eaLnBrk="1" latinLnBrk="1" hangingPunct="1">
      <a:defRPr sz="5600" kern="1200">
        <a:solidFill>
          <a:schemeClr val="tx1"/>
        </a:solidFill>
        <a:latin typeface="+mn-lt"/>
        <a:ea typeface="+mn-ea"/>
        <a:cs typeface="+mn-cs"/>
      </a:defRPr>
    </a:lvl8pPr>
    <a:lvl9pPr marL="17199498" algn="l" defTabSz="4299875" rtl="0" eaLnBrk="1" latinLnBrk="1" hangingPunct="1">
      <a:defRPr sz="5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aseline="0" dirty="0"/>
          </a:p>
        </p:txBody>
      </p:sp>
      <p:sp>
        <p:nvSpPr>
          <p:cNvPr id="4" name="슬라이드 번호 개체 틀 3"/>
          <p:cNvSpPr>
            <a:spLocks noGrp="1"/>
          </p:cNvSpPr>
          <p:nvPr>
            <p:ph type="sldNum" sz="quarter" idx="10"/>
          </p:nvPr>
        </p:nvSpPr>
        <p:spPr/>
        <p:txBody>
          <a:bodyPr/>
          <a:lstStyle/>
          <a:p>
            <a:fld id="{C73D2647-FA2C-4A05-B46D-51270B572D45}" type="slidenum">
              <a:rPr lang="ko-KR" altLang="en-US" smtClean="0"/>
              <a:pPr/>
              <a:t>1</a:t>
            </a:fld>
            <a:endParaRPr lang="ko-KR" altLang="en-US"/>
          </a:p>
        </p:txBody>
      </p:sp>
    </p:spTree>
    <p:extLst>
      <p:ext uri="{BB962C8B-B14F-4D97-AF65-F5344CB8AC3E}">
        <p14:creationId xmlns:p14="http://schemas.microsoft.com/office/powerpoint/2010/main" val="254567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403277" y="13421680"/>
            <a:ext cx="27237135" cy="9261158"/>
          </a:xfrm>
        </p:spPr>
        <p:txBody>
          <a:bodyPr/>
          <a:lstStyle/>
          <a:p>
            <a:r>
              <a:rPr lang="ko-KR" altLang="en-US"/>
              <a:t>마스터 제목 스타일 편집</a:t>
            </a:r>
          </a:p>
        </p:txBody>
      </p:sp>
      <p:sp>
        <p:nvSpPr>
          <p:cNvPr id="3" name="부제목 2"/>
          <p:cNvSpPr>
            <a:spLocks noGrp="1"/>
          </p:cNvSpPr>
          <p:nvPr>
            <p:ph type="subTitle" idx="1"/>
          </p:nvPr>
        </p:nvSpPr>
        <p:spPr>
          <a:xfrm>
            <a:off x="4806553" y="24483060"/>
            <a:ext cx="22430582" cy="11041380"/>
          </a:xfrm>
        </p:spPr>
        <p:txBody>
          <a:bodyPr/>
          <a:lstStyle>
            <a:lvl1pPr marL="0" indent="0" algn="ctr">
              <a:buNone/>
              <a:defRPr>
                <a:solidFill>
                  <a:schemeClr val="tx1">
                    <a:tint val="75000"/>
                  </a:schemeClr>
                </a:solidFill>
              </a:defRPr>
            </a:lvl1pPr>
            <a:lvl2pPr marL="2149937" indent="0" algn="ctr">
              <a:buNone/>
              <a:defRPr>
                <a:solidFill>
                  <a:schemeClr val="tx1">
                    <a:tint val="75000"/>
                  </a:schemeClr>
                </a:solidFill>
              </a:defRPr>
            </a:lvl2pPr>
            <a:lvl3pPr marL="4299875" indent="0" algn="ctr">
              <a:buNone/>
              <a:defRPr>
                <a:solidFill>
                  <a:schemeClr val="tx1">
                    <a:tint val="75000"/>
                  </a:schemeClr>
                </a:solidFill>
              </a:defRPr>
            </a:lvl3pPr>
            <a:lvl4pPr marL="6449812" indent="0" algn="ctr">
              <a:buNone/>
              <a:defRPr>
                <a:solidFill>
                  <a:schemeClr val="tx1">
                    <a:tint val="75000"/>
                  </a:schemeClr>
                </a:solidFill>
              </a:defRPr>
            </a:lvl4pPr>
            <a:lvl5pPr marL="8599749" indent="0" algn="ctr">
              <a:buNone/>
              <a:defRPr>
                <a:solidFill>
                  <a:schemeClr val="tx1">
                    <a:tint val="75000"/>
                  </a:schemeClr>
                </a:solidFill>
              </a:defRPr>
            </a:lvl5pPr>
            <a:lvl6pPr marL="10749686" indent="0" algn="ctr">
              <a:buNone/>
              <a:defRPr>
                <a:solidFill>
                  <a:schemeClr val="tx1">
                    <a:tint val="75000"/>
                  </a:schemeClr>
                </a:solidFill>
              </a:defRPr>
            </a:lvl6pPr>
            <a:lvl7pPr marL="12899624" indent="0" algn="ctr">
              <a:buNone/>
              <a:defRPr>
                <a:solidFill>
                  <a:schemeClr val="tx1">
                    <a:tint val="75000"/>
                  </a:schemeClr>
                </a:solidFill>
              </a:defRPr>
            </a:lvl7pPr>
            <a:lvl8pPr marL="15049561" indent="0" algn="ctr">
              <a:buNone/>
              <a:defRPr>
                <a:solidFill>
                  <a:schemeClr val="tx1">
                    <a:tint val="75000"/>
                  </a:schemeClr>
                </a:solidFill>
              </a:defRPr>
            </a:lvl8pPr>
            <a:lvl9pPr marL="17199498"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745265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10817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1416562" y="10901365"/>
            <a:ext cx="25262218" cy="23224902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5613212" y="10901365"/>
            <a:ext cx="75269288" cy="23224902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650553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151781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531230" y="27763473"/>
            <a:ext cx="27237135" cy="8581073"/>
          </a:xfrm>
        </p:spPr>
        <p:txBody>
          <a:bodyPr anchor="t"/>
          <a:lstStyle>
            <a:lvl1pPr algn="l">
              <a:defRPr sz="18800" b="1" cap="all"/>
            </a:lvl1pPr>
          </a:lstStyle>
          <a:p>
            <a:r>
              <a:rPr lang="ko-KR" altLang="en-US"/>
              <a:t>마스터 제목 스타일 편집</a:t>
            </a:r>
          </a:p>
        </p:txBody>
      </p:sp>
      <p:sp>
        <p:nvSpPr>
          <p:cNvPr id="3" name="텍스트 개체 틀 2"/>
          <p:cNvSpPr>
            <a:spLocks noGrp="1"/>
          </p:cNvSpPr>
          <p:nvPr>
            <p:ph type="body" idx="1"/>
          </p:nvPr>
        </p:nvSpPr>
        <p:spPr>
          <a:xfrm>
            <a:off x="2531230" y="18312295"/>
            <a:ext cx="27237135" cy="9451178"/>
          </a:xfrm>
        </p:spPr>
        <p:txBody>
          <a:bodyPr anchor="b"/>
          <a:lstStyle>
            <a:lvl1pPr marL="0" indent="0">
              <a:buNone/>
              <a:defRPr sz="9400">
                <a:solidFill>
                  <a:schemeClr val="tx1">
                    <a:tint val="75000"/>
                  </a:schemeClr>
                </a:solidFill>
              </a:defRPr>
            </a:lvl1pPr>
            <a:lvl2pPr marL="2149937" indent="0">
              <a:buNone/>
              <a:defRPr sz="8500">
                <a:solidFill>
                  <a:schemeClr val="tx1">
                    <a:tint val="75000"/>
                  </a:schemeClr>
                </a:solidFill>
              </a:defRPr>
            </a:lvl2pPr>
            <a:lvl3pPr marL="4299875" indent="0">
              <a:buNone/>
              <a:defRPr sz="7500">
                <a:solidFill>
                  <a:schemeClr val="tx1">
                    <a:tint val="75000"/>
                  </a:schemeClr>
                </a:solidFill>
              </a:defRPr>
            </a:lvl3pPr>
            <a:lvl4pPr marL="6449812" indent="0">
              <a:buNone/>
              <a:defRPr sz="6600">
                <a:solidFill>
                  <a:schemeClr val="tx1">
                    <a:tint val="75000"/>
                  </a:schemeClr>
                </a:solidFill>
              </a:defRPr>
            </a:lvl4pPr>
            <a:lvl5pPr marL="8599749" indent="0">
              <a:buNone/>
              <a:defRPr sz="6600">
                <a:solidFill>
                  <a:schemeClr val="tx1">
                    <a:tint val="75000"/>
                  </a:schemeClr>
                </a:solidFill>
              </a:defRPr>
            </a:lvl5pPr>
            <a:lvl6pPr marL="10749686" indent="0">
              <a:buNone/>
              <a:defRPr sz="6600">
                <a:solidFill>
                  <a:schemeClr val="tx1">
                    <a:tint val="75000"/>
                  </a:schemeClr>
                </a:solidFill>
              </a:defRPr>
            </a:lvl6pPr>
            <a:lvl7pPr marL="12899624" indent="0">
              <a:buNone/>
              <a:defRPr sz="6600">
                <a:solidFill>
                  <a:schemeClr val="tx1">
                    <a:tint val="75000"/>
                  </a:schemeClr>
                </a:solidFill>
              </a:defRPr>
            </a:lvl7pPr>
            <a:lvl8pPr marL="15049561" indent="0">
              <a:buNone/>
              <a:defRPr sz="6600">
                <a:solidFill>
                  <a:schemeClr val="tx1">
                    <a:tint val="75000"/>
                  </a:schemeClr>
                </a:solidFill>
              </a:defRPr>
            </a:lvl8pPr>
            <a:lvl9pPr marL="17199498" indent="0">
              <a:buNone/>
              <a:defRPr sz="66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126697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5613210" y="63507940"/>
            <a:ext cx="50262971" cy="179642453"/>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6410242" y="63507940"/>
            <a:ext cx="50268536" cy="179642453"/>
          </a:xfrm>
        </p:spPr>
        <p:txBody>
          <a:bodyPr/>
          <a:lstStyle>
            <a:lvl1pPr>
              <a:defRPr sz="13200"/>
            </a:lvl1pPr>
            <a:lvl2pPr>
              <a:defRPr sz="11300"/>
            </a:lvl2pPr>
            <a:lvl3pPr>
              <a:defRPr sz="9400"/>
            </a:lvl3pPr>
            <a:lvl4pPr>
              <a:defRPr sz="8500"/>
            </a:lvl4pPr>
            <a:lvl5pPr>
              <a:defRPr sz="8500"/>
            </a:lvl5pPr>
            <a:lvl6pPr>
              <a:defRPr sz="8500"/>
            </a:lvl6pPr>
            <a:lvl7pPr>
              <a:defRPr sz="8500"/>
            </a:lvl7pPr>
            <a:lvl8pPr>
              <a:defRPr sz="8500"/>
            </a:lvl8pPr>
            <a:lvl9pPr>
              <a:defRPr sz="8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362999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602185" y="1730219"/>
            <a:ext cx="28839319" cy="72009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1602184" y="9671212"/>
            <a:ext cx="14158194" cy="4030501"/>
          </a:xfrm>
        </p:spPr>
        <p:txBody>
          <a:bodyPr anchor="b"/>
          <a:lstStyle>
            <a:lvl1pPr marL="0" indent="0">
              <a:buNone/>
              <a:defRPr sz="11300" b="1"/>
            </a:lvl1pPr>
            <a:lvl2pPr marL="2149937" indent="0">
              <a:buNone/>
              <a:defRPr sz="9400" b="1"/>
            </a:lvl2pPr>
            <a:lvl3pPr marL="4299875" indent="0">
              <a:buNone/>
              <a:defRPr sz="8500" b="1"/>
            </a:lvl3pPr>
            <a:lvl4pPr marL="6449812" indent="0">
              <a:buNone/>
              <a:defRPr sz="7500" b="1"/>
            </a:lvl4pPr>
            <a:lvl5pPr marL="8599749" indent="0">
              <a:buNone/>
              <a:defRPr sz="7500" b="1"/>
            </a:lvl5pPr>
            <a:lvl6pPr marL="10749686" indent="0">
              <a:buNone/>
              <a:defRPr sz="7500" b="1"/>
            </a:lvl6pPr>
            <a:lvl7pPr marL="12899624" indent="0">
              <a:buNone/>
              <a:defRPr sz="7500" b="1"/>
            </a:lvl7pPr>
            <a:lvl8pPr marL="15049561" indent="0">
              <a:buNone/>
              <a:defRPr sz="7500" b="1"/>
            </a:lvl8pPr>
            <a:lvl9pPr marL="17199498" indent="0">
              <a:buNone/>
              <a:defRPr sz="7500" b="1"/>
            </a:lvl9pPr>
          </a:lstStyle>
          <a:p>
            <a:pPr lvl="0"/>
            <a:r>
              <a:rPr lang="ko-KR" altLang="en-US"/>
              <a:t>마스터 텍스트 스타일을 편집합니다</a:t>
            </a:r>
          </a:p>
        </p:txBody>
      </p:sp>
      <p:sp>
        <p:nvSpPr>
          <p:cNvPr id="4" name="내용 개체 틀 3"/>
          <p:cNvSpPr>
            <a:spLocks noGrp="1"/>
          </p:cNvSpPr>
          <p:nvPr>
            <p:ph sz="half" idx="2"/>
          </p:nvPr>
        </p:nvSpPr>
        <p:spPr>
          <a:xfrm>
            <a:off x="1602184" y="13701713"/>
            <a:ext cx="14158194" cy="24893114"/>
          </a:xfrm>
        </p:spPr>
        <p:txBody>
          <a:bodyPr/>
          <a:lstStyle>
            <a:lvl1pPr>
              <a:defRPr sz="11300"/>
            </a:lvl1pPr>
            <a:lvl2pPr>
              <a:defRPr sz="9400"/>
            </a:lvl2pPr>
            <a:lvl3pPr>
              <a:defRPr sz="8500"/>
            </a:lvl3pPr>
            <a:lvl4pPr>
              <a:defRPr sz="7500"/>
            </a:lvl4pPr>
            <a:lvl5pPr>
              <a:defRPr sz="7500"/>
            </a:lvl5pPr>
            <a:lvl6pPr>
              <a:defRPr sz="7500"/>
            </a:lvl6pPr>
            <a:lvl7pPr>
              <a:defRPr sz="7500"/>
            </a:lvl7pPr>
            <a:lvl8pPr>
              <a:defRPr sz="7500"/>
            </a:lvl8pPr>
            <a:lvl9pPr>
              <a:defRPr sz="7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6277750" y="9671212"/>
            <a:ext cx="14163755" cy="4030501"/>
          </a:xfrm>
        </p:spPr>
        <p:txBody>
          <a:bodyPr anchor="b"/>
          <a:lstStyle>
            <a:lvl1pPr marL="0" indent="0">
              <a:buNone/>
              <a:defRPr sz="11300" b="1"/>
            </a:lvl1pPr>
            <a:lvl2pPr marL="2149937" indent="0">
              <a:buNone/>
              <a:defRPr sz="9400" b="1"/>
            </a:lvl2pPr>
            <a:lvl3pPr marL="4299875" indent="0">
              <a:buNone/>
              <a:defRPr sz="8500" b="1"/>
            </a:lvl3pPr>
            <a:lvl4pPr marL="6449812" indent="0">
              <a:buNone/>
              <a:defRPr sz="7500" b="1"/>
            </a:lvl4pPr>
            <a:lvl5pPr marL="8599749" indent="0">
              <a:buNone/>
              <a:defRPr sz="7500" b="1"/>
            </a:lvl5pPr>
            <a:lvl6pPr marL="10749686" indent="0">
              <a:buNone/>
              <a:defRPr sz="7500" b="1"/>
            </a:lvl6pPr>
            <a:lvl7pPr marL="12899624" indent="0">
              <a:buNone/>
              <a:defRPr sz="7500" b="1"/>
            </a:lvl7pPr>
            <a:lvl8pPr marL="15049561" indent="0">
              <a:buNone/>
              <a:defRPr sz="7500" b="1"/>
            </a:lvl8pPr>
            <a:lvl9pPr marL="17199498" indent="0">
              <a:buNone/>
              <a:defRPr sz="7500" b="1"/>
            </a:lvl9pPr>
          </a:lstStyle>
          <a:p>
            <a:pPr lvl="0"/>
            <a:r>
              <a:rPr lang="ko-KR" altLang="en-US"/>
              <a:t>마스터 텍스트 스타일을 편집합니다</a:t>
            </a:r>
          </a:p>
        </p:txBody>
      </p:sp>
      <p:sp>
        <p:nvSpPr>
          <p:cNvPr id="6" name="내용 개체 틀 5"/>
          <p:cNvSpPr>
            <a:spLocks noGrp="1"/>
          </p:cNvSpPr>
          <p:nvPr>
            <p:ph sz="quarter" idx="4"/>
          </p:nvPr>
        </p:nvSpPr>
        <p:spPr>
          <a:xfrm>
            <a:off x="16277750" y="13701713"/>
            <a:ext cx="14163755" cy="24893114"/>
          </a:xfrm>
        </p:spPr>
        <p:txBody>
          <a:bodyPr/>
          <a:lstStyle>
            <a:lvl1pPr>
              <a:defRPr sz="11300"/>
            </a:lvl1pPr>
            <a:lvl2pPr>
              <a:defRPr sz="9400"/>
            </a:lvl2pPr>
            <a:lvl3pPr>
              <a:defRPr sz="8500"/>
            </a:lvl3pPr>
            <a:lvl4pPr>
              <a:defRPr sz="7500"/>
            </a:lvl4pPr>
            <a:lvl5pPr>
              <a:defRPr sz="7500"/>
            </a:lvl5pPr>
            <a:lvl6pPr>
              <a:defRPr sz="7500"/>
            </a:lvl6pPr>
            <a:lvl7pPr>
              <a:defRPr sz="7500"/>
            </a:lvl7pPr>
            <a:lvl8pPr>
              <a:defRPr sz="7500"/>
            </a:lvl8pPr>
            <a:lvl9pPr>
              <a:defRPr sz="7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61945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46472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1538871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602186" y="1720215"/>
            <a:ext cx="10542153" cy="7320915"/>
          </a:xfrm>
        </p:spPr>
        <p:txBody>
          <a:bodyPr anchor="b"/>
          <a:lstStyle>
            <a:lvl1pPr algn="l">
              <a:defRPr sz="9400" b="1"/>
            </a:lvl1pPr>
          </a:lstStyle>
          <a:p>
            <a:r>
              <a:rPr lang="ko-KR" altLang="en-US"/>
              <a:t>마스터 제목 스타일 편집</a:t>
            </a:r>
          </a:p>
        </p:txBody>
      </p:sp>
      <p:sp>
        <p:nvSpPr>
          <p:cNvPr id="3" name="내용 개체 틀 2"/>
          <p:cNvSpPr>
            <a:spLocks noGrp="1"/>
          </p:cNvSpPr>
          <p:nvPr>
            <p:ph idx="1"/>
          </p:nvPr>
        </p:nvSpPr>
        <p:spPr>
          <a:xfrm>
            <a:off x="12528192" y="1720218"/>
            <a:ext cx="17913312" cy="36874612"/>
          </a:xfrm>
        </p:spPr>
        <p:txBody>
          <a:bodyPr/>
          <a:lstStyle>
            <a:lvl1pPr>
              <a:defRPr sz="15000"/>
            </a:lvl1pPr>
            <a:lvl2pPr>
              <a:defRPr sz="13200"/>
            </a:lvl2pPr>
            <a:lvl3pPr>
              <a:defRPr sz="11300"/>
            </a:lvl3pPr>
            <a:lvl4pPr>
              <a:defRPr sz="9400"/>
            </a:lvl4pPr>
            <a:lvl5pPr>
              <a:defRPr sz="9400"/>
            </a:lvl5pPr>
            <a:lvl6pPr>
              <a:defRPr sz="9400"/>
            </a:lvl6pPr>
            <a:lvl7pPr>
              <a:defRPr sz="9400"/>
            </a:lvl7pPr>
            <a:lvl8pPr>
              <a:defRPr sz="9400"/>
            </a:lvl8pPr>
            <a:lvl9pPr>
              <a:defRPr sz="9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602186" y="9041133"/>
            <a:ext cx="10542153" cy="29553697"/>
          </a:xfrm>
        </p:spPr>
        <p:txBody>
          <a:bodyPr/>
          <a:lstStyle>
            <a:lvl1pPr marL="0" indent="0">
              <a:buNone/>
              <a:defRPr sz="6600"/>
            </a:lvl1pPr>
            <a:lvl2pPr marL="2149937" indent="0">
              <a:buNone/>
              <a:defRPr sz="5600"/>
            </a:lvl2pPr>
            <a:lvl3pPr marL="4299875" indent="0">
              <a:buNone/>
              <a:defRPr sz="4700"/>
            </a:lvl3pPr>
            <a:lvl4pPr marL="6449812" indent="0">
              <a:buNone/>
              <a:defRPr sz="4200"/>
            </a:lvl4pPr>
            <a:lvl5pPr marL="8599749" indent="0">
              <a:buNone/>
              <a:defRPr sz="4200"/>
            </a:lvl5pPr>
            <a:lvl6pPr marL="10749686" indent="0">
              <a:buNone/>
              <a:defRPr sz="4200"/>
            </a:lvl6pPr>
            <a:lvl7pPr marL="12899624" indent="0">
              <a:buNone/>
              <a:defRPr sz="4200"/>
            </a:lvl7pPr>
            <a:lvl8pPr marL="15049561" indent="0">
              <a:buNone/>
              <a:defRPr sz="4200"/>
            </a:lvl8pPr>
            <a:lvl9pPr marL="17199498" indent="0">
              <a:buNone/>
              <a:defRPr sz="42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322188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80787" y="30243780"/>
            <a:ext cx="19226213" cy="3570449"/>
          </a:xfrm>
        </p:spPr>
        <p:txBody>
          <a:bodyPr anchor="b"/>
          <a:lstStyle>
            <a:lvl1pPr algn="l">
              <a:defRPr sz="9400" b="1"/>
            </a:lvl1pPr>
          </a:lstStyle>
          <a:p>
            <a:r>
              <a:rPr lang="ko-KR" altLang="en-US"/>
              <a:t>마스터 제목 스타일 편집</a:t>
            </a:r>
          </a:p>
        </p:txBody>
      </p:sp>
      <p:sp>
        <p:nvSpPr>
          <p:cNvPr id="3" name="그림 개체 틀 2"/>
          <p:cNvSpPr>
            <a:spLocks noGrp="1"/>
          </p:cNvSpPr>
          <p:nvPr>
            <p:ph type="pic" idx="1"/>
          </p:nvPr>
        </p:nvSpPr>
        <p:spPr>
          <a:xfrm>
            <a:off x="6280787" y="3860483"/>
            <a:ext cx="19226213" cy="25923240"/>
          </a:xfrm>
        </p:spPr>
        <p:txBody>
          <a:bodyPr/>
          <a:lstStyle>
            <a:lvl1pPr marL="0" indent="0">
              <a:buNone/>
              <a:defRPr sz="15000"/>
            </a:lvl1pPr>
            <a:lvl2pPr marL="2149937" indent="0">
              <a:buNone/>
              <a:defRPr sz="13200"/>
            </a:lvl2pPr>
            <a:lvl3pPr marL="4299875" indent="0">
              <a:buNone/>
              <a:defRPr sz="11300"/>
            </a:lvl3pPr>
            <a:lvl4pPr marL="6449812" indent="0">
              <a:buNone/>
              <a:defRPr sz="9400"/>
            </a:lvl4pPr>
            <a:lvl5pPr marL="8599749" indent="0">
              <a:buNone/>
              <a:defRPr sz="9400"/>
            </a:lvl5pPr>
            <a:lvl6pPr marL="10749686" indent="0">
              <a:buNone/>
              <a:defRPr sz="9400"/>
            </a:lvl6pPr>
            <a:lvl7pPr marL="12899624" indent="0">
              <a:buNone/>
              <a:defRPr sz="9400"/>
            </a:lvl7pPr>
            <a:lvl8pPr marL="15049561" indent="0">
              <a:buNone/>
              <a:defRPr sz="9400"/>
            </a:lvl8pPr>
            <a:lvl9pPr marL="17199498" indent="0">
              <a:buNone/>
              <a:defRPr sz="9400"/>
            </a:lvl9pPr>
          </a:lstStyle>
          <a:p>
            <a:endParaRPr lang="ko-KR" altLang="en-US"/>
          </a:p>
        </p:txBody>
      </p:sp>
      <p:sp>
        <p:nvSpPr>
          <p:cNvPr id="4" name="텍스트 개체 틀 3"/>
          <p:cNvSpPr>
            <a:spLocks noGrp="1"/>
          </p:cNvSpPr>
          <p:nvPr>
            <p:ph type="body" sz="half" idx="2"/>
          </p:nvPr>
        </p:nvSpPr>
        <p:spPr>
          <a:xfrm>
            <a:off x="6280787" y="33814229"/>
            <a:ext cx="19226213" cy="5070631"/>
          </a:xfrm>
        </p:spPr>
        <p:txBody>
          <a:bodyPr/>
          <a:lstStyle>
            <a:lvl1pPr marL="0" indent="0">
              <a:buNone/>
              <a:defRPr sz="6600"/>
            </a:lvl1pPr>
            <a:lvl2pPr marL="2149937" indent="0">
              <a:buNone/>
              <a:defRPr sz="5600"/>
            </a:lvl2pPr>
            <a:lvl3pPr marL="4299875" indent="0">
              <a:buNone/>
              <a:defRPr sz="4700"/>
            </a:lvl3pPr>
            <a:lvl4pPr marL="6449812" indent="0">
              <a:buNone/>
              <a:defRPr sz="4200"/>
            </a:lvl4pPr>
            <a:lvl5pPr marL="8599749" indent="0">
              <a:buNone/>
              <a:defRPr sz="4200"/>
            </a:lvl5pPr>
            <a:lvl6pPr marL="10749686" indent="0">
              <a:buNone/>
              <a:defRPr sz="4200"/>
            </a:lvl6pPr>
            <a:lvl7pPr marL="12899624" indent="0">
              <a:buNone/>
              <a:defRPr sz="4200"/>
            </a:lvl7pPr>
            <a:lvl8pPr marL="15049561" indent="0">
              <a:buNone/>
              <a:defRPr sz="4200"/>
            </a:lvl8pPr>
            <a:lvl9pPr marL="17199498" indent="0">
              <a:buNone/>
              <a:defRPr sz="42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739F0A10-A3B7-4DE5-9C46-335434D32646}" type="datetimeFigureOut">
              <a:rPr lang="ko-KR" altLang="en-US" smtClean="0"/>
              <a:pPr/>
              <a:t>2024-10-16</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86559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602185" y="1730219"/>
            <a:ext cx="28839319" cy="7200900"/>
          </a:xfrm>
          <a:prstGeom prst="rect">
            <a:avLst/>
          </a:prstGeom>
        </p:spPr>
        <p:txBody>
          <a:bodyPr vert="horz" lIns="429987" tIns="214994" rIns="429987" bIns="214994" rtlCol="0" anchor="ctr">
            <a:normAutofit/>
          </a:bodyPr>
          <a:lstStyle/>
          <a:p>
            <a:r>
              <a:rPr lang="ko-KR" altLang="en-US"/>
              <a:t>마스터 제목 스타일 편집</a:t>
            </a:r>
          </a:p>
        </p:txBody>
      </p:sp>
      <p:sp>
        <p:nvSpPr>
          <p:cNvPr id="3" name="텍스트 개체 틀 2"/>
          <p:cNvSpPr>
            <a:spLocks noGrp="1"/>
          </p:cNvSpPr>
          <p:nvPr>
            <p:ph type="body" idx="1"/>
          </p:nvPr>
        </p:nvSpPr>
        <p:spPr>
          <a:xfrm>
            <a:off x="1602185" y="10081263"/>
            <a:ext cx="28839319" cy="28513567"/>
          </a:xfrm>
          <a:prstGeom prst="rect">
            <a:avLst/>
          </a:prstGeom>
        </p:spPr>
        <p:txBody>
          <a:bodyPr vert="horz" lIns="429987" tIns="214994" rIns="429987" bIns="214994"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1602184" y="40045008"/>
            <a:ext cx="7476861" cy="2300288"/>
          </a:xfrm>
          <a:prstGeom prst="rect">
            <a:avLst/>
          </a:prstGeom>
        </p:spPr>
        <p:txBody>
          <a:bodyPr vert="horz" lIns="429987" tIns="214994" rIns="429987" bIns="214994" rtlCol="0" anchor="ctr"/>
          <a:lstStyle>
            <a:lvl1pPr algn="l">
              <a:defRPr sz="5600">
                <a:solidFill>
                  <a:schemeClr val="tx1">
                    <a:tint val="75000"/>
                  </a:schemeClr>
                </a:solidFill>
              </a:defRPr>
            </a:lvl1pPr>
          </a:lstStyle>
          <a:p>
            <a:fld id="{739F0A10-A3B7-4DE5-9C46-335434D32646}" type="datetimeFigureOut">
              <a:rPr lang="ko-KR" altLang="en-US" smtClean="0"/>
              <a:pPr/>
              <a:t>2024-10-16</a:t>
            </a:fld>
            <a:endParaRPr lang="ko-KR" altLang="en-US"/>
          </a:p>
        </p:txBody>
      </p:sp>
      <p:sp>
        <p:nvSpPr>
          <p:cNvPr id="5" name="바닥글 개체 틀 4"/>
          <p:cNvSpPr>
            <a:spLocks noGrp="1"/>
          </p:cNvSpPr>
          <p:nvPr>
            <p:ph type="ftr" sz="quarter" idx="3"/>
          </p:nvPr>
        </p:nvSpPr>
        <p:spPr>
          <a:xfrm>
            <a:off x="10948260" y="40045008"/>
            <a:ext cx="10147168" cy="2300288"/>
          </a:xfrm>
          <a:prstGeom prst="rect">
            <a:avLst/>
          </a:prstGeom>
        </p:spPr>
        <p:txBody>
          <a:bodyPr vert="horz" lIns="429987" tIns="214994" rIns="429987" bIns="214994" rtlCol="0" anchor="ctr"/>
          <a:lstStyle>
            <a:lvl1pPr algn="ctr">
              <a:defRPr sz="56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2964643" y="40045008"/>
            <a:ext cx="7476861" cy="2300288"/>
          </a:xfrm>
          <a:prstGeom prst="rect">
            <a:avLst/>
          </a:prstGeom>
        </p:spPr>
        <p:txBody>
          <a:bodyPr vert="horz" lIns="429987" tIns="214994" rIns="429987" bIns="214994" rtlCol="0" anchor="ctr"/>
          <a:lstStyle>
            <a:lvl1pPr algn="r">
              <a:defRPr sz="5600">
                <a:solidFill>
                  <a:schemeClr val="tx1">
                    <a:tint val="75000"/>
                  </a:schemeClr>
                </a:solidFill>
              </a:defRPr>
            </a:lvl1pPr>
          </a:lstStyle>
          <a:p>
            <a:fld id="{C52FE53F-6D60-40CC-A187-1655746E3800}" type="slidenum">
              <a:rPr lang="ko-KR" altLang="en-US" smtClean="0"/>
              <a:pPr/>
              <a:t>‹#›</a:t>
            </a:fld>
            <a:endParaRPr lang="ko-KR" altLang="en-US"/>
          </a:p>
        </p:txBody>
      </p:sp>
    </p:spTree>
    <p:extLst>
      <p:ext uri="{BB962C8B-B14F-4D97-AF65-F5344CB8AC3E}">
        <p14:creationId xmlns:p14="http://schemas.microsoft.com/office/powerpoint/2010/main" val="237969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99875" rtl="0" eaLnBrk="1" latinLnBrk="1" hangingPunct="1">
        <a:spcBef>
          <a:spcPct val="0"/>
        </a:spcBef>
        <a:buNone/>
        <a:defRPr sz="20700" kern="1200">
          <a:solidFill>
            <a:schemeClr val="tx1"/>
          </a:solidFill>
          <a:latin typeface="+mj-lt"/>
          <a:ea typeface="+mj-ea"/>
          <a:cs typeface="+mj-cs"/>
        </a:defRPr>
      </a:lvl1pPr>
    </p:titleStyle>
    <p:bodyStyle>
      <a:lvl1pPr marL="1612453" indent="-1612453" algn="l" defTabSz="4299875" rtl="0" eaLnBrk="1" latinLnBrk="1" hangingPunct="1">
        <a:spcBef>
          <a:spcPct val="20000"/>
        </a:spcBef>
        <a:buFont typeface="Arial" panose="020B0604020202020204" pitchFamily="34" charset="0"/>
        <a:buChar char="•"/>
        <a:defRPr sz="15000" kern="1200">
          <a:solidFill>
            <a:schemeClr val="tx1"/>
          </a:solidFill>
          <a:latin typeface="+mn-lt"/>
          <a:ea typeface="+mn-ea"/>
          <a:cs typeface="+mn-cs"/>
        </a:defRPr>
      </a:lvl1pPr>
      <a:lvl2pPr marL="3493648" indent="-1343711" algn="l" defTabSz="4299875" rtl="0" eaLnBrk="1" latinLnBrk="1" hangingPunct="1">
        <a:spcBef>
          <a:spcPct val="20000"/>
        </a:spcBef>
        <a:buFont typeface="Arial" panose="020B0604020202020204" pitchFamily="34" charset="0"/>
        <a:buChar char="–"/>
        <a:defRPr sz="13200" kern="1200">
          <a:solidFill>
            <a:schemeClr val="tx1"/>
          </a:solidFill>
          <a:latin typeface="+mn-lt"/>
          <a:ea typeface="+mn-ea"/>
          <a:cs typeface="+mn-cs"/>
        </a:defRPr>
      </a:lvl2pPr>
      <a:lvl3pPr marL="5374843" indent="-1074969" algn="l" defTabSz="4299875" rtl="0" eaLnBrk="1" latinLnBrk="1"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4780"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4pPr>
      <a:lvl5pPr marL="9674718"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5pPr>
      <a:lvl6pPr marL="11824655"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6pPr>
      <a:lvl7pPr marL="13974592"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7pPr>
      <a:lvl8pPr marL="16124530"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8pPr>
      <a:lvl9pPr marL="18274467" indent="-1074969" algn="l" defTabSz="4299875" rtl="0" eaLnBrk="1" latinLnBrk="1" hangingPunct="1">
        <a:spcBef>
          <a:spcPct val="20000"/>
        </a:spcBef>
        <a:buFont typeface="Arial" panose="020B0604020202020204" pitchFamily="34" charset="0"/>
        <a:buChar char="•"/>
        <a:defRPr sz="9400" kern="1200">
          <a:solidFill>
            <a:schemeClr val="tx1"/>
          </a:solidFill>
          <a:latin typeface="+mn-lt"/>
          <a:ea typeface="+mn-ea"/>
          <a:cs typeface="+mn-cs"/>
        </a:defRPr>
      </a:lvl9pPr>
    </p:bodyStyle>
    <p:otherStyle>
      <a:defPPr>
        <a:defRPr lang="ko-KR"/>
      </a:defPPr>
      <a:lvl1pPr marL="0" algn="l" defTabSz="4299875" rtl="0" eaLnBrk="1" latinLnBrk="1" hangingPunct="1">
        <a:defRPr sz="8500" kern="1200">
          <a:solidFill>
            <a:schemeClr val="tx1"/>
          </a:solidFill>
          <a:latin typeface="+mn-lt"/>
          <a:ea typeface="+mn-ea"/>
          <a:cs typeface="+mn-cs"/>
        </a:defRPr>
      </a:lvl1pPr>
      <a:lvl2pPr marL="2149937" algn="l" defTabSz="4299875" rtl="0" eaLnBrk="1" latinLnBrk="1" hangingPunct="1">
        <a:defRPr sz="8500" kern="1200">
          <a:solidFill>
            <a:schemeClr val="tx1"/>
          </a:solidFill>
          <a:latin typeface="+mn-lt"/>
          <a:ea typeface="+mn-ea"/>
          <a:cs typeface="+mn-cs"/>
        </a:defRPr>
      </a:lvl2pPr>
      <a:lvl3pPr marL="4299875" algn="l" defTabSz="4299875" rtl="0" eaLnBrk="1" latinLnBrk="1" hangingPunct="1">
        <a:defRPr sz="8500" kern="1200">
          <a:solidFill>
            <a:schemeClr val="tx1"/>
          </a:solidFill>
          <a:latin typeface="+mn-lt"/>
          <a:ea typeface="+mn-ea"/>
          <a:cs typeface="+mn-cs"/>
        </a:defRPr>
      </a:lvl3pPr>
      <a:lvl4pPr marL="6449812" algn="l" defTabSz="4299875" rtl="0" eaLnBrk="1" latinLnBrk="1" hangingPunct="1">
        <a:defRPr sz="8500" kern="1200">
          <a:solidFill>
            <a:schemeClr val="tx1"/>
          </a:solidFill>
          <a:latin typeface="+mn-lt"/>
          <a:ea typeface="+mn-ea"/>
          <a:cs typeface="+mn-cs"/>
        </a:defRPr>
      </a:lvl4pPr>
      <a:lvl5pPr marL="8599749" algn="l" defTabSz="4299875" rtl="0" eaLnBrk="1" latinLnBrk="1" hangingPunct="1">
        <a:defRPr sz="8500" kern="1200">
          <a:solidFill>
            <a:schemeClr val="tx1"/>
          </a:solidFill>
          <a:latin typeface="+mn-lt"/>
          <a:ea typeface="+mn-ea"/>
          <a:cs typeface="+mn-cs"/>
        </a:defRPr>
      </a:lvl5pPr>
      <a:lvl6pPr marL="10749686" algn="l" defTabSz="4299875" rtl="0" eaLnBrk="1" latinLnBrk="1" hangingPunct="1">
        <a:defRPr sz="8500" kern="1200">
          <a:solidFill>
            <a:schemeClr val="tx1"/>
          </a:solidFill>
          <a:latin typeface="+mn-lt"/>
          <a:ea typeface="+mn-ea"/>
          <a:cs typeface="+mn-cs"/>
        </a:defRPr>
      </a:lvl6pPr>
      <a:lvl7pPr marL="12899624" algn="l" defTabSz="4299875" rtl="0" eaLnBrk="1" latinLnBrk="1" hangingPunct="1">
        <a:defRPr sz="8500" kern="1200">
          <a:solidFill>
            <a:schemeClr val="tx1"/>
          </a:solidFill>
          <a:latin typeface="+mn-lt"/>
          <a:ea typeface="+mn-ea"/>
          <a:cs typeface="+mn-cs"/>
        </a:defRPr>
      </a:lvl7pPr>
      <a:lvl8pPr marL="15049561" algn="l" defTabSz="4299875" rtl="0" eaLnBrk="1" latinLnBrk="1" hangingPunct="1">
        <a:defRPr sz="8500" kern="1200">
          <a:solidFill>
            <a:schemeClr val="tx1"/>
          </a:solidFill>
          <a:latin typeface="+mn-lt"/>
          <a:ea typeface="+mn-ea"/>
          <a:cs typeface="+mn-cs"/>
        </a:defRPr>
      </a:lvl8pPr>
      <a:lvl9pPr marL="17199498" algn="l" defTabSz="4299875" rtl="0" eaLnBrk="1" latinLnBrk="1"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액자 13"/>
          <p:cNvSpPr/>
          <p:nvPr/>
        </p:nvSpPr>
        <p:spPr>
          <a:xfrm>
            <a:off x="109217" y="216324"/>
            <a:ext cx="31791596" cy="42628736"/>
          </a:xfrm>
          <a:prstGeom prst="frame">
            <a:avLst>
              <a:gd name="adj1" fmla="val 1111"/>
            </a:avLst>
          </a:prstGeom>
          <a:solidFill>
            <a:schemeClr val="accent5">
              <a:lumMod val="40000"/>
              <a:lumOff val="60000"/>
            </a:schemeClr>
          </a:solidFill>
          <a:ln w="25400"/>
          <a:effectLst>
            <a:softEdge rad="6350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ln>
                <a:solidFill>
                  <a:schemeClr val="bg1"/>
                </a:solidFill>
              </a:ln>
              <a:solidFill>
                <a:schemeClr val="tx1"/>
              </a:solidFill>
            </a:endParaRPr>
          </a:p>
        </p:txBody>
      </p:sp>
      <p:sp>
        <p:nvSpPr>
          <p:cNvPr id="124" name="직사각형 123"/>
          <p:cNvSpPr/>
          <p:nvPr/>
        </p:nvSpPr>
        <p:spPr>
          <a:xfrm>
            <a:off x="662673" y="38450826"/>
            <a:ext cx="30672079" cy="2756438"/>
          </a:xfrm>
          <a:prstGeom prst="rect">
            <a:avLst/>
          </a:prstGeom>
          <a:noFill/>
          <a:ln w="76200">
            <a:solidFill>
              <a:schemeClr val="accent5">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ko-KR" sz="4400" dirty="0">
              <a:solidFill>
                <a:sysClr val="windowText" lastClr="000000"/>
              </a:solidFill>
            </a:endParaRPr>
          </a:p>
          <a:p>
            <a:endParaRPr lang="en-US" altLang="ko-KR" sz="4000" dirty="0">
              <a:solidFill>
                <a:sysClr val="windowText" lastClr="000000"/>
              </a:solidFill>
            </a:endParaRPr>
          </a:p>
        </p:txBody>
      </p:sp>
      <p:sp>
        <p:nvSpPr>
          <p:cNvPr id="78" name="TextBox 77"/>
          <p:cNvSpPr txBox="1"/>
          <p:nvPr/>
        </p:nvSpPr>
        <p:spPr>
          <a:xfrm>
            <a:off x="855460" y="38736536"/>
            <a:ext cx="30198720" cy="2308324"/>
          </a:xfrm>
          <a:prstGeom prst="rect">
            <a:avLst/>
          </a:prstGeom>
          <a:noFill/>
          <a:ln w="3175">
            <a:noFill/>
          </a:ln>
        </p:spPr>
        <p:txBody>
          <a:bodyPr wrap="square" rtlCol="0">
            <a:spAutoFit/>
          </a:bodyPr>
          <a:lstStyle/>
          <a:p>
            <a:pPr indent="609600" algn="just"/>
            <a:r>
              <a:rPr lang="en-US" altLang="ko-KR" sz="3600" dirty="0">
                <a:latin typeface="Times New Roman" panose="02020603050405020304" pitchFamily="18" charset="0"/>
                <a:cs typeface="Times New Roman" panose="02020603050405020304" pitchFamily="18" charset="0"/>
              </a:rPr>
              <a:t>In conclusion, this research aims to enhance digital accessibility for the digitally marginalized by introducing a generative AI-based voice recognition kiosk system. By providing an intuitive, user-friendly interface, the system promotes inclusivity and empowers individuals to access essential services more easily. Continuous improvements and tailored solutions across various sectors will ensure the system remains effective and scalable, ultimately contributing to reducing the digital divide and fostering a more equitable technological landscape.</a:t>
            </a:r>
            <a:endParaRPr lang="ko-KR" altLang="ko-KR" sz="3600" dirty="0">
              <a:latin typeface="Times New Roman" panose="02020603050405020304" pitchFamily="18" charset="0"/>
              <a:cs typeface="Times New Roman" panose="02020603050405020304" pitchFamily="18" charset="0"/>
            </a:endParaRPr>
          </a:p>
        </p:txBody>
      </p:sp>
      <p:sp>
        <p:nvSpPr>
          <p:cNvPr id="149" name="직사각형 148"/>
          <p:cNvSpPr/>
          <p:nvPr/>
        </p:nvSpPr>
        <p:spPr>
          <a:xfrm>
            <a:off x="950706" y="38041088"/>
            <a:ext cx="5695200" cy="720000"/>
          </a:xfrm>
          <a:prstGeom prst="rect">
            <a:avLst/>
          </a:prstGeom>
          <a:gradFill flip="none" rotWithShape="1">
            <a:gsLst>
              <a:gs pos="0">
                <a:schemeClr val="accent5">
                  <a:lumMod val="40000"/>
                  <a:lumOff val="60000"/>
                </a:schemeClr>
              </a:gs>
              <a:gs pos="50000">
                <a:schemeClr val="bg1"/>
              </a:gs>
              <a:gs pos="100000">
                <a:schemeClr val="accent5">
                  <a:lumMod val="40000"/>
                  <a:lumOff val="60000"/>
                </a:schemeClr>
              </a:gs>
            </a:gsLst>
            <a:lin ang="54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800" b="1" i="1" dirty="0">
                <a:solidFill>
                  <a:schemeClr val="tx1"/>
                </a:solidFill>
                <a:latin typeface="Times New Roman" panose="02020603050405020304" pitchFamily="18" charset="0"/>
                <a:cs typeface="Times New Roman" panose="02020603050405020304" pitchFamily="18" charset="0"/>
              </a:rPr>
              <a:t>Conclusion</a:t>
            </a:r>
            <a:endParaRPr lang="ko-KR" altLang="en-US" sz="3800" b="1" i="1" dirty="0">
              <a:solidFill>
                <a:schemeClr val="tx1"/>
              </a:solidFill>
              <a:latin typeface="Times New Roman" panose="02020603050405020304" pitchFamily="18" charset="0"/>
              <a:cs typeface="Times New Roman" panose="02020603050405020304" pitchFamily="18" charset="0"/>
            </a:endParaRPr>
          </a:p>
        </p:txBody>
      </p:sp>
      <p:sp>
        <p:nvSpPr>
          <p:cNvPr id="133" name="직사각형 132"/>
          <p:cNvSpPr/>
          <p:nvPr/>
        </p:nvSpPr>
        <p:spPr>
          <a:xfrm>
            <a:off x="5955012" y="1220368"/>
            <a:ext cx="20003936" cy="1938992"/>
          </a:xfrm>
          <a:prstGeom prst="rect">
            <a:avLst/>
          </a:prstGeom>
        </p:spPr>
        <p:txBody>
          <a:bodyPr wrap="square">
            <a:spAutoFit/>
          </a:bodyPr>
          <a:lstStyle>
            <a:defPPr>
              <a:defRPr lang="ko-KR"/>
            </a:defPPr>
            <a:lvl1pPr marL="0" algn="l" defTabSz="4299875" rtl="0" eaLnBrk="1" latinLnBrk="1" hangingPunct="1">
              <a:defRPr sz="8500" kern="1200">
                <a:solidFill>
                  <a:schemeClr val="tx1"/>
                </a:solidFill>
                <a:latin typeface="+mn-lt"/>
                <a:ea typeface="+mn-ea"/>
                <a:cs typeface="+mn-cs"/>
              </a:defRPr>
            </a:lvl1pPr>
            <a:lvl2pPr marL="2149937" algn="l" defTabSz="4299875" rtl="0" eaLnBrk="1" latinLnBrk="1" hangingPunct="1">
              <a:defRPr sz="8500" kern="1200">
                <a:solidFill>
                  <a:schemeClr val="tx1"/>
                </a:solidFill>
                <a:latin typeface="+mn-lt"/>
                <a:ea typeface="+mn-ea"/>
                <a:cs typeface="+mn-cs"/>
              </a:defRPr>
            </a:lvl2pPr>
            <a:lvl3pPr marL="4299875" algn="l" defTabSz="4299875" rtl="0" eaLnBrk="1" latinLnBrk="1" hangingPunct="1">
              <a:defRPr sz="8500" kern="1200">
                <a:solidFill>
                  <a:schemeClr val="tx1"/>
                </a:solidFill>
                <a:latin typeface="+mn-lt"/>
                <a:ea typeface="+mn-ea"/>
                <a:cs typeface="+mn-cs"/>
              </a:defRPr>
            </a:lvl3pPr>
            <a:lvl4pPr marL="6449812" algn="l" defTabSz="4299875" rtl="0" eaLnBrk="1" latinLnBrk="1" hangingPunct="1">
              <a:defRPr sz="8500" kern="1200">
                <a:solidFill>
                  <a:schemeClr val="tx1"/>
                </a:solidFill>
                <a:latin typeface="+mn-lt"/>
                <a:ea typeface="+mn-ea"/>
                <a:cs typeface="+mn-cs"/>
              </a:defRPr>
            </a:lvl4pPr>
            <a:lvl5pPr marL="8599749" algn="l" defTabSz="4299875" rtl="0" eaLnBrk="1" latinLnBrk="1" hangingPunct="1">
              <a:defRPr sz="8500" kern="1200">
                <a:solidFill>
                  <a:schemeClr val="tx1"/>
                </a:solidFill>
                <a:latin typeface="+mn-lt"/>
                <a:ea typeface="+mn-ea"/>
                <a:cs typeface="+mn-cs"/>
              </a:defRPr>
            </a:lvl5pPr>
            <a:lvl6pPr marL="10749686" algn="l" defTabSz="4299875" rtl="0" eaLnBrk="1" latinLnBrk="1" hangingPunct="1">
              <a:defRPr sz="8500" kern="1200">
                <a:solidFill>
                  <a:schemeClr val="tx1"/>
                </a:solidFill>
                <a:latin typeface="+mn-lt"/>
                <a:ea typeface="+mn-ea"/>
                <a:cs typeface="+mn-cs"/>
              </a:defRPr>
            </a:lvl6pPr>
            <a:lvl7pPr marL="12899624" algn="l" defTabSz="4299875" rtl="0" eaLnBrk="1" latinLnBrk="1" hangingPunct="1">
              <a:defRPr sz="8500" kern="1200">
                <a:solidFill>
                  <a:schemeClr val="tx1"/>
                </a:solidFill>
                <a:latin typeface="+mn-lt"/>
                <a:ea typeface="+mn-ea"/>
                <a:cs typeface="+mn-cs"/>
              </a:defRPr>
            </a:lvl7pPr>
            <a:lvl8pPr marL="15049561" algn="l" defTabSz="4299875" rtl="0" eaLnBrk="1" latinLnBrk="1" hangingPunct="1">
              <a:defRPr sz="8500" kern="1200">
                <a:solidFill>
                  <a:schemeClr val="tx1"/>
                </a:solidFill>
                <a:latin typeface="+mn-lt"/>
                <a:ea typeface="+mn-ea"/>
                <a:cs typeface="+mn-cs"/>
              </a:defRPr>
            </a:lvl8pPr>
            <a:lvl9pPr marL="17199498" algn="l" defTabSz="4299875" rtl="0" eaLnBrk="1" latinLnBrk="1" hangingPunct="1">
              <a:defRPr sz="8500" kern="1200">
                <a:solidFill>
                  <a:schemeClr val="tx1"/>
                </a:solidFill>
                <a:latin typeface="+mn-lt"/>
                <a:ea typeface="+mn-ea"/>
                <a:cs typeface="+mn-cs"/>
              </a:defRPr>
            </a:lvl9pPr>
          </a:lstStyle>
          <a:p>
            <a:pPr algn="ctr"/>
            <a:r>
              <a:rPr lang="en-US" altLang="ko-KR" sz="6000" b="1" kern="2400">
                <a:effectLst/>
                <a:latin typeface="Times New Roman" panose="02020603050405020304" pitchFamily="18" charset="0"/>
                <a:ea typeface="맑은 고딕" panose="020B0503020000020004" pitchFamily="50" charset="-127"/>
              </a:rPr>
              <a:t>Design of Generative AI-based Speech-Recognizing KIOSK for Educational Institutions</a:t>
            </a:r>
            <a:endParaRPr lang="ko-KR" altLang="en-US" sz="6000" b="1" dirty="0">
              <a:latin typeface="Times New Roman" panose="02020603050405020304" pitchFamily="18" charset="0"/>
              <a:cs typeface="Times New Roman" panose="02020603050405020304" pitchFamily="18" charset="0"/>
            </a:endParaRPr>
          </a:p>
        </p:txBody>
      </p:sp>
      <p:sp>
        <p:nvSpPr>
          <p:cNvPr id="150" name="TextBox 15"/>
          <p:cNvSpPr txBox="1"/>
          <p:nvPr/>
        </p:nvSpPr>
        <p:spPr>
          <a:xfrm>
            <a:off x="126046" y="3881261"/>
            <a:ext cx="31791596" cy="2062071"/>
          </a:xfrm>
          <a:prstGeom prst="rect">
            <a:avLst/>
          </a:prstGeom>
          <a:noFill/>
        </p:spPr>
        <p:txBody>
          <a:bodyPr wrap="square" lIns="91408" tIns="45704" rIns="91408" bIns="45704" rtlCol="0">
            <a:spAutoFit/>
          </a:bodyPr>
          <a:lstStyle>
            <a:defPPr>
              <a:defRPr lang="ko-KR"/>
            </a:defPPr>
            <a:lvl1pPr marL="0" algn="l" defTabSz="4299875" rtl="0" eaLnBrk="1" latinLnBrk="1" hangingPunct="1">
              <a:defRPr sz="8500" kern="1200">
                <a:solidFill>
                  <a:schemeClr val="tx1"/>
                </a:solidFill>
                <a:latin typeface="+mn-lt"/>
                <a:ea typeface="+mn-ea"/>
                <a:cs typeface="+mn-cs"/>
              </a:defRPr>
            </a:lvl1pPr>
            <a:lvl2pPr marL="2149937" algn="l" defTabSz="4299875" rtl="0" eaLnBrk="1" latinLnBrk="1" hangingPunct="1">
              <a:defRPr sz="8500" kern="1200">
                <a:solidFill>
                  <a:schemeClr val="tx1"/>
                </a:solidFill>
                <a:latin typeface="+mn-lt"/>
                <a:ea typeface="+mn-ea"/>
                <a:cs typeface="+mn-cs"/>
              </a:defRPr>
            </a:lvl2pPr>
            <a:lvl3pPr marL="4299875" algn="l" defTabSz="4299875" rtl="0" eaLnBrk="1" latinLnBrk="1" hangingPunct="1">
              <a:defRPr sz="8500" kern="1200">
                <a:solidFill>
                  <a:schemeClr val="tx1"/>
                </a:solidFill>
                <a:latin typeface="+mn-lt"/>
                <a:ea typeface="+mn-ea"/>
                <a:cs typeface="+mn-cs"/>
              </a:defRPr>
            </a:lvl3pPr>
            <a:lvl4pPr marL="6449812" algn="l" defTabSz="4299875" rtl="0" eaLnBrk="1" latinLnBrk="1" hangingPunct="1">
              <a:defRPr sz="8500" kern="1200">
                <a:solidFill>
                  <a:schemeClr val="tx1"/>
                </a:solidFill>
                <a:latin typeface="+mn-lt"/>
                <a:ea typeface="+mn-ea"/>
                <a:cs typeface="+mn-cs"/>
              </a:defRPr>
            </a:lvl4pPr>
            <a:lvl5pPr marL="8599749" algn="l" defTabSz="4299875" rtl="0" eaLnBrk="1" latinLnBrk="1" hangingPunct="1">
              <a:defRPr sz="8500" kern="1200">
                <a:solidFill>
                  <a:schemeClr val="tx1"/>
                </a:solidFill>
                <a:latin typeface="+mn-lt"/>
                <a:ea typeface="+mn-ea"/>
                <a:cs typeface="+mn-cs"/>
              </a:defRPr>
            </a:lvl5pPr>
            <a:lvl6pPr marL="10749686" algn="l" defTabSz="4299875" rtl="0" eaLnBrk="1" latinLnBrk="1" hangingPunct="1">
              <a:defRPr sz="8500" kern="1200">
                <a:solidFill>
                  <a:schemeClr val="tx1"/>
                </a:solidFill>
                <a:latin typeface="+mn-lt"/>
                <a:ea typeface="+mn-ea"/>
                <a:cs typeface="+mn-cs"/>
              </a:defRPr>
            </a:lvl6pPr>
            <a:lvl7pPr marL="12899624" algn="l" defTabSz="4299875" rtl="0" eaLnBrk="1" latinLnBrk="1" hangingPunct="1">
              <a:defRPr sz="8500" kern="1200">
                <a:solidFill>
                  <a:schemeClr val="tx1"/>
                </a:solidFill>
                <a:latin typeface="+mn-lt"/>
                <a:ea typeface="+mn-ea"/>
                <a:cs typeface="+mn-cs"/>
              </a:defRPr>
            </a:lvl7pPr>
            <a:lvl8pPr marL="15049561" algn="l" defTabSz="4299875" rtl="0" eaLnBrk="1" latinLnBrk="1" hangingPunct="1">
              <a:defRPr sz="8500" kern="1200">
                <a:solidFill>
                  <a:schemeClr val="tx1"/>
                </a:solidFill>
                <a:latin typeface="+mn-lt"/>
                <a:ea typeface="+mn-ea"/>
                <a:cs typeface="+mn-cs"/>
              </a:defRPr>
            </a:lvl8pPr>
            <a:lvl9pPr marL="17199498" algn="l" defTabSz="4299875" rtl="0" eaLnBrk="1" latinLnBrk="1" hangingPunct="1">
              <a:defRPr sz="8500" kern="1200">
                <a:solidFill>
                  <a:schemeClr val="tx1"/>
                </a:solidFill>
                <a:latin typeface="+mn-lt"/>
                <a:ea typeface="+mn-ea"/>
                <a:cs typeface="+mn-cs"/>
              </a:defRPr>
            </a:lvl9pPr>
          </a:lstStyle>
          <a:p>
            <a:pPr algn="ctr"/>
            <a:r>
              <a:rPr lang="en-US" altLang="ko-KR" sz="3200" b="1">
                <a:latin typeface="Times New Roman" panose="02020603050405020304" pitchFamily="18" charset="0"/>
                <a:cs typeface="Times New Roman" panose="02020603050405020304" pitchFamily="18" charset="0"/>
              </a:rPr>
              <a:t>Eun-kyung Jung</a:t>
            </a:r>
            <a:r>
              <a:rPr lang="en-US" altLang="ko-KR" sz="3200" b="1" baseline="30000">
                <a:latin typeface="Times New Roman" panose="02020603050405020304" pitchFamily="18" charset="0"/>
                <a:cs typeface="Times New Roman" panose="02020603050405020304" pitchFamily="18" charset="0"/>
              </a:rPr>
              <a:t>1</a:t>
            </a:r>
            <a:r>
              <a:rPr lang="en-US" altLang="ko-KR" sz="3200" b="1">
                <a:latin typeface="Times New Roman" panose="02020603050405020304" pitchFamily="18" charset="0"/>
                <a:cs typeface="Times New Roman" panose="02020603050405020304" pitchFamily="18" charset="0"/>
              </a:rPr>
              <a:t>, Na-yeong Kwon</a:t>
            </a:r>
            <a:r>
              <a:rPr lang="en-US" altLang="ko-KR" sz="3200" b="1" baseline="30000">
                <a:latin typeface="Times New Roman" panose="02020603050405020304" pitchFamily="18" charset="0"/>
                <a:cs typeface="Times New Roman" panose="02020603050405020304" pitchFamily="18" charset="0"/>
              </a:rPr>
              <a:t>1</a:t>
            </a:r>
            <a:r>
              <a:rPr lang="en-US" altLang="ko-KR" sz="3200" b="1">
                <a:latin typeface="Times New Roman" panose="02020603050405020304" pitchFamily="18" charset="0"/>
                <a:cs typeface="Times New Roman" panose="02020603050405020304" pitchFamily="18" charset="0"/>
              </a:rPr>
              <a:t>, Bo-mi Lee</a:t>
            </a:r>
            <a:r>
              <a:rPr lang="en-US" altLang="ko-KR" sz="3200" b="1" baseline="30000">
                <a:latin typeface="Times New Roman" panose="02020603050405020304" pitchFamily="18" charset="0"/>
                <a:cs typeface="Times New Roman" panose="02020603050405020304" pitchFamily="18" charset="0"/>
              </a:rPr>
              <a:t>1</a:t>
            </a:r>
            <a:r>
              <a:rPr lang="en-US" altLang="ko-KR" sz="3200" b="1">
                <a:latin typeface="Times New Roman" panose="02020603050405020304" pitchFamily="18" charset="0"/>
                <a:cs typeface="Times New Roman" panose="02020603050405020304" pitchFamily="18" charset="0"/>
              </a:rPr>
              <a:t>,</a:t>
            </a:r>
            <a:r>
              <a:rPr lang="en-US" altLang="ko-KR" sz="3200" b="1" baseline="30000">
                <a:latin typeface="Times New Roman" panose="02020603050405020304" pitchFamily="18" charset="0"/>
                <a:cs typeface="Times New Roman" panose="02020603050405020304" pitchFamily="18" charset="0"/>
              </a:rPr>
              <a:t> </a:t>
            </a:r>
            <a:r>
              <a:rPr lang="en-US" altLang="ko-KR" sz="3200" b="1">
                <a:latin typeface="Times New Roman" panose="02020603050405020304" pitchFamily="18" charset="0"/>
                <a:cs typeface="Times New Roman" panose="02020603050405020304" pitchFamily="18" charset="0"/>
              </a:rPr>
              <a:t>Sang-jo Baek</a:t>
            </a:r>
            <a:r>
              <a:rPr lang="en-US" altLang="ko-KR" sz="3200" b="1" baseline="30000">
                <a:latin typeface="Times New Roman" panose="02020603050405020304" pitchFamily="18" charset="0"/>
                <a:cs typeface="Times New Roman" panose="02020603050405020304" pitchFamily="18" charset="0"/>
              </a:rPr>
              <a:t>1</a:t>
            </a:r>
            <a:r>
              <a:rPr lang="en-US" altLang="ko-KR" sz="3200" b="1">
                <a:latin typeface="Times New Roman" panose="02020603050405020304" pitchFamily="18" charset="0"/>
                <a:cs typeface="Times New Roman" panose="02020603050405020304" pitchFamily="18" charset="0"/>
              </a:rPr>
              <a:t>, Ji-soo Ryu</a:t>
            </a:r>
            <a:r>
              <a:rPr lang="en-US" altLang="ko-KR" sz="3200" b="1" baseline="30000">
                <a:latin typeface="Times New Roman" panose="02020603050405020304" pitchFamily="18" charset="0"/>
                <a:cs typeface="Times New Roman" panose="02020603050405020304" pitchFamily="18" charset="0"/>
              </a:rPr>
              <a:t>2</a:t>
            </a:r>
            <a:r>
              <a:rPr lang="en-US" altLang="ko-KR" sz="3200" b="1">
                <a:latin typeface="Times New Roman" panose="02020603050405020304" pitchFamily="18" charset="0"/>
                <a:cs typeface="Times New Roman" panose="02020603050405020304" pitchFamily="18" charset="0"/>
              </a:rPr>
              <a:t>, Kee-sung Kim</a:t>
            </a:r>
            <a:r>
              <a:rPr lang="en-US" altLang="ko-KR" sz="3200" b="1" baseline="30000">
                <a:latin typeface="Times New Roman" panose="02020603050405020304" pitchFamily="18" charset="0"/>
                <a:cs typeface="Times New Roman" panose="02020603050405020304" pitchFamily="18" charset="0"/>
              </a:rPr>
              <a:t>3</a:t>
            </a:r>
            <a:endParaRPr lang="ko-KR" altLang="ko-KR" sz="3200" b="1" dirty="0">
              <a:latin typeface="Times New Roman" panose="02020603050405020304" pitchFamily="18" charset="0"/>
              <a:cs typeface="Times New Roman" panose="02020603050405020304" pitchFamily="18" charset="0"/>
            </a:endParaRPr>
          </a:p>
          <a:p>
            <a:pPr algn="ctr"/>
            <a:r>
              <a:rPr lang="en-US" altLang="ko-KR" sz="3200" b="1" baseline="30000" dirty="0">
                <a:latin typeface="Times New Roman" panose="02020603050405020304" pitchFamily="18" charset="0"/>
                <a:cs typeface="Times New Roman" panose="02020603050405020304" pitchFamily="18" charset="0"/>
              </a:rPr>
              <a:t>1</a:t>
            </a:r>
            <a:r>
              <a:rPr lang="en-US" altLang="ko-KR" sz="3200" b="1" i="1" dirty="0">
                <a:latin typeface="Times New Roman" panose="02020603050405020304" pitchFamily="18" charset="0"/>
                <a:cs typeface="Times New Roman" panose="02020603050405020304" pitchFamily="18" charset="0"/>
              </a:rPr>
              <a:t>Gyeongbuk ICT Advanced Talent Training Center, Daegu Catholic University, </a:t>
            </a:r>
            <a:r>
              <a:rPr lang="en-US" altLang="ko-KR" sz="3200" b="1" dirty="0" err="1">
                <a:latin typeface="Times New Roman" panose="02020603050405020304" pitchFamily="18" charset="0"/>
                <a:cs typeface="Times New Roman" panose="02020603050405020304" pitchFamily="18" charset="0"/>
              </a:rPr>
              <a:t>Gyeongsan</a:t>
            </a:r>
            <a:r>
              <a:rPr lang="en-US" altLang="ko-KR" sz="3200" b="1" dirty="0">
                <a:latin typeface="Times New Roman" panose="02020603050405020304" pitchFamily="18" charset="0"/>
                <a:cs typeface="Times New Roman" panose="02020603050405020304" pitchFamily="18" charset="0"/>
              </a:rPr>
              <a:t>, Rep. of Korea</a:t>
            </a:r>
            <a:endParaRPr lang="ko-KR" altLang="ko-KR" sz="3200" b="1" dirty="0">
              <a:latin typeface="Times New Roman" panose="02020603050405020304" pitchFamily="18" charset="0"/>
              <a:cs typeface="Times New Roman" panose="02020603050405020304" pitchFamily="18" charset="0"/>
            </a:endParaRPr>
          </a:p>
          <a:p>
            <a:pPr algn="ctr"/>
            <a:r>
              <a:rPr lang="en-US" altLang="ko-KR" sz="3200" b="1" baseline="30000">
                <a:latin typeface="Times New Roman" panose="02020603050405020304" pitchFamily="18" charset="0"/>
                <a:cs typeface="Times New Roman" panose="02020603050405020304" pitchFamily="18" charset="0"/>
              </a:rPr>
              <a:t>2</a:t>
            </a:r>
            <a:r>
              <a:rPr lang="en-US" altLang="ko-KR" sz="3200" b="1" i="1">
                <a:latin typeface="Times New Roman" panose="02020603050405020304" pitchFamily="18" charset="0"/>
                <a:cs typeface="Times New Roman" panose="02020603050405020304" pitchFamily="18" charset="0"/>
              </a:rPr>
              <a:t>Dept. Of Research &amp; Development, DREAM IDEA SOFT Ltd. Inc</a:t>
            </a:r>
            <a:r>
              <a:rPr lang="en-US" altLang="ko-KR" sz="3200" b="1">
                <a:latin typeface="Times New Roman" panose="02020603050405020304" pitchFamily="18" charset="0"/>
                <a:cs typeface="Times New Roman" panose="02020603050405020304" pitchFamily="18" charset="0"/>
              </a:rPr>
              <a:t>, Daegu, </a:t>
            </a:r>
            <a:r>
              <a:rPr lang="en-US" altLang="ko-KR" sz="3200" b="1" dirty="0">
                <a:latin typeface="Times New Roman" panose="02020603050405020304" pitchFamily="18" charset="0"/>
                <a:cs typeface="Times New Roman" panose="02020603050405020304" pitchFamily="18" charset="0"/>
              </a:rPr>
              <a:t>Rep. of Korea </a:t>
            </a:r>
          </a:p>
          <a:p>
            <a:pPr algn="ctr"/>
            <a:r>
              <a:rPr lang="en-US" altLang="ko-KR" sz="3200" b="1" baseline="30000" dirty="0">
                <a:latin typeface="Times New Roman" panose="02020603050405020304" pitchFamily="18" charset="0"/>
                <a:cs typeface="Times New Roman" panose="02020603050405020304" pitchFamily="18" charset="0"/>
              </a:rPr>
              <a:t>3</a:t>
            </a:r>
            <a:r>
              <a:rPr lang="en-US" altLang="ko-KR" sz="3200" b="1" i="1" dirty="0">
                <a:latin typeface="Times New Roman" panose="02020603050405020304" pitchFamily="18" charset="0"/>
                <a:cs typeface="Times New Roman" panose="02020603050405020304" pitchFamily="18" charset="0"/>
              </a:rPr>
              <a:t>School of Computer Software, Daegu Catholic University</a:t>
            </a:r>
            <a:r>
              <a:rPr lang="en-US" altLang="ko-KR" sz="3200" b="1" dirty="0">
                <a:latin typeface="Times New Roman" panose="02020603050405020304" pitchFamily="18" charset="0"/>
                <a:cs typeface="Times New Roman" panose="02020603050405020304" pitchFamily="18" charset="0"/>
              </a:rPr>
              <a:t>, </a:t>
            </a:r>
            <a:r>
              <a:rPr lang="en-US" altLang="ko-KR" sz="3200" b="1" dirty="0" err="1">
                <a:latin typeface="Times New Roman" panose="02020603050405020304" pitchFamily="18" charset="0"/>
                <a:cs typeface="Times New Roman" panose="02020603050405020304" pitchFamily="18" charset="0"/>
              </a:rPr>
              <a:t>Gyeongsan</a:t>
            </a:r>
            <a:r>
              <a:rPr lang="en-US" altLang="ko-KR" sz="3200" b="1" dirty="0">
                <a:latin typeface="Times New Roman" panose="02020603050405020304" pitchFamily="18" charset="0"/>
                <a:cs typeface="Times New Roman" panose="02020603050405020304" pitchFamily="18" charset="0"/>
              </a:rPr>
              <a:t>, Rep. of Korea</a:t>
            </a:r>
            <a:endParaRPr lang="ko-KR" altLang="ko-KR" sz="3200" b="1" dirty="0">
              <a:latin typeface="Times New Roman" panose="02020603050405020304" pitchFamily="18" charset="0"/>
              <a:cs typeface="Times New Roman" panose="02020603050405020304" pitchFamily="18" charset="0"/>
            </a:endParaRPr>
          </a:p>
        </p:txBody>
      </p:sp>
      <p:sp>
        <p:nvSpPr>
          <p:cNvPr id="3074" name="Rectangle 2"/>
          <p:cNvSpPr>
            <a:spLocks noChangeArrowheads="1"/>
          </p:cNvSpPr>
          <p:nvPr/>
        </p:nvSpPr>
        <p:spPr bwMode="auto">
          <a:xfrm>
            <a:off x="0" y="0"/>
            <a:ext cx="32043688"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 name="Rectangle 2"/>
          <p:cNvSpPr>
            <a:spLocks noChangeArrowheads="1"/>
          </p:cNvSpPr>
          <p:nvPr/>
        </p:nvSpPr>
        <p:spPr bwMode="auto">
          <a:xfrm>
            <a:off x="0" y="0"/>
            <a:ext cx="32043688"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9" name="Rectangle 7"/>
          <p:cNvSpPr>
            <a:spLocks noChangeArrowheads="1"/>
          </p:cNvSpPr>
          <p:nvPr/>
        </p:nvSpPr>
        <p:spPr bwMode="auto">
          <a:xfrm>
            <a:off x="0" y="0"/>
            <a:ext cx="32043688"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59" name="직사각형 58"/>
          <p:cNvSpPr/>
          <p:nvPr/>
        </p:nvSpPr>
        <p:spPr>
          <a:xfrm>
            <a:off x="753369" y="7165096"/>
            <a:ext cx="30532727" cy="2202204"/>
          </a:xfrm>
          <a:prstGeom prst="rect">
            <a:avLst/>
          </a:prstGeom>
          <a:noFill/>
          <a:ln w="76200">
            <a:solidFill>
              <a:schemeClr val="accent5">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1037612" y="6697044"/>
            <a:ext cx="5695200" cy="720000"/>
          </a:xfrm>
          <a:prstGeom prst="rect">
            <a:avLst/>
          </a:prstGeom>
          <a:gradFill flip="none" rotWithShape="1">
            <a:gsLst>
              <a:gs pos="0">
                <a:schemeClr val="accent5">
                  <a:lumMod val="40000"/>
                  <a:lumOff val="60000"/>
                </a:schemeClr>
              </a:gs>
              <a:gs pos="50000">
                <a:schemeClr val="bg1"/>
              </a:gs>
              <a:gs pos="100000">
                <a:schemeClr val="accent5">
                  <a:lumMod val="40000"/>
                  <a:lumOff val="60000"/>
                </a:schemeClr>
              </a:gs>
            </a:gsLst>
            <a:lin ang="54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i="1">
                <a:solidFill>
                  <a:schemeClr val="tx1"/>
                </a:solidFill>
                <a:latin typeface="Times New Roman" panose="02020603050405020304" pitchFamily="18" charset="0"/>
                <a:cs typeface="Times New Roman" panose="02020603050405020304" pitchFamily="18" charset="0"/>
              </a:rPr>
              <a:t>A</a:t>
            </a:r>
            <a:r>
              <a:rPr lang="en-US" altLang="ko-KR" sz="3200" b="1" i="1">
                <a:solidFill>
                  <a:schemeClr val="tx1"/>
                </a:solidFill>
                <a:latin typeface="Times New Roman" panose="02020603050405020304" pitchFamily="18" charset="0"/>
                <a:cs typeface="Times New Roman" panose="02020603050405020304" pitchFamily="18" charset="0"/>
              </a:rPr>
              <a:t>BSTRACT</a:t>
            </a:r>
            <a:endParaRPr lang="ko-KR" altLang="en-US" sz="4000" b="1" i="1" dirty="0">
              <a:solidFill>
                <a:schemeClr val="tx1"/>
              </a:solidFill>
              <a:latin typeface="Times New Roman" panose="02020603050405020304" pitchFamily="18" charset="0"/>
              <a:cs typeface="Times New Roman" panose="02020603050405020304" pitchFamily="18" charset="0"/>
            </a:endParaRPr>
          </a:p>
        </p:txBody>
      </p:sp>
      <p:sp>
        <p:nvSpPr>
          <p:cNvPr id="16" name="Rectangle 2"/>
          <p:cNvSpPr>
            <a:spLocks noChangeArrowheads="1"/>
          </p:cNvSpPr>
          <p:nvPr/>
        </p:nvSpPr>
        <p:spPr bwMode="auto">
          <a:xfrm>
            <a:off x="0" y="0"/>
            <a:ext cx="3204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23" name="Rectangle 4"/>
          <p:cNvSpPr>
            <a:spLocks noChangeArrowheads="1"/>
          </p:cNvSpPr>
          <p:nvPr/>
        </p:nvSpPr>
        <p:spPr bwMode="auto">
          <a:xfrm>
            <a:off x="0" y="0"/>
            <a:ext cx="3204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24" name="Rectangle 6"/>
          <p:cNvSpPr>
            <a:spLocks noChangeArrowheads="1"/>
          </p:cNvSpPr>
          <p:nvPr/>
        </p:nvSpPr>
        <p:spPr bwMode="auto">
          <a:xfrm>
            <a:off x="0" y="0"/>
            <a:ext cx="3204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68" name="직사각형 67"/>
          <p:cNvSpPr/>
          <p:nvPr/>
        </p:nvSpPr>
        <p:spPr>
          <a:xfrm>
            <a:off x="753369" y="9965174"/>
            <a:ext cx="30581383" cy="3932669"/>
          </a:xfrm>
          <a:prstGeom prst="rect">
            <a:avLst/>
          </a:prstGeom>
          <a:noFill/>
          <a:ln w="76200">
            <a:solidFill>
              <a:schemeClr val="accent5">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p:cNvSpPr/>
          <p:nvPr/>
        </p:nvSpPr>
        <p:spPr>
          <a:xfrm>
            <a:off x="1037612" y="9594600"/>
            <a:ext cx="5695200" cy="741149"/>
          </a:xfrm>
          <a:prstGeom prst="rect">
            <a:avLst/>
          </a:prstGeom>
          <a:gradFill flip="none" rotWithShape="1">
            <a:gsLst>
              <a:gs pos="0">
                <a:schemeClr val="accent5">
                  <a:lumMod val="40000"/>
                  <a:lumOff val="60000"/>
                </a:schemeClr>
              </a:gs>
              <a:gs pos="50000">
                <a:schemeClr val="bg1"/>
              </a:gs>
              <a:gs pos="100000">
                <a:schemeClr val="accent5">
                  <a:lumMod val="40000"/>
                  <a:lumOff val="60000"/>
                </a:schemeClr>
              </a:gs>
            </a:gsLst>
            <a:lin ang="54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i="1">
                <a:solidFill>
                  <a:schemeClr val="tx1"/>
                </a:solidFill>
                <a:latin typeface="Times New Roman" panose="02020603050405020304" pitchFamily="18" charset="0"/>
                <a:cs typeface="Times New Roman" panose="02020603050405020304" pitchFamily="18" charset="0"/>
              </a:rPr>
              <a:t>I</a:t>
            </a:r>
            <a:r>
              <a:rPr lang="en-US" altLang="ko-KR" sz="3200" b="1" i="1">
                <a:solidFill>
                  <a:schemeClr val="tx1"/>
                </a:solidFill>
                <a:latin typeface="Times New Roman" panose="02020603050405020304" pitchFamily="18" charset="0"/>
                <a:cs typeface="Times New Roman" panose="02020603050405020304" pitchFamily="18" charset="0"/>
              </a:rPr>
              <a:t>NTRODUCTION</a:t>
            </a:r>
            <a:endParaRPr lang="ko-KR" altLang="en-US" sz="3200" b="1" i="1" dirty="0">
              <a:solidFill>
                <a:schemeClr val="tx1"/>
              </a:solidFill>
              <a:latin typeface="Times New Roman" panose="02020603050405020304" pitchFamily="18" charset="0"/>
              <a:cs typeface="Times New Roman" panose="02020603050405020304" pitchFamily="18" charset="0"/>
            </a:endParaRPr>
          </a:p>
        </p:txBody>
      </p:sp>
      <p:sp>
        <p:nvSpPr>
          <p:cNvPr id="111" name="직사각형 110"/>
          <p:cNvSpPr/>
          <p:nvPr/>
        </p:nvSpPr>
        <p:spPr>
          <a:xfrm>
            <a:off x="705161" y="14680406"/>
            <a:ext cx="30629591" cy="23047340"/>
          </a:xfrm>
          <a:prstGeom prst="rect">
            <a:avLst/>
          </a:prstGeom>
          <a:noFill/>
          <a:ln w="76200">
            <a:solidFill>
              <a:schemeClr val="accent5">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5400" dirty="0">
              <a:solidFill>
                <a:sysClr val="windowText" lastClr="000000"/>
              </a:solidFill>
              <a:latin typeface="Times New Roman" panose="02020603050405020304" pitchFamily="18" charset="0"/>
              <a:cs typeface="Times New Roman" panose="02020603050405020304" pitchFamily="18" charset="0"/>
            </a:endParaRPr>
          </a:p>
        </p:txBody>
      </p:sp>
      <p:sp>
        <p:nvSpPr>
          <p:cNvPr id="4" name="직사각형 3"/>
          <p:cNvSpPr/>
          <p:nvPr/>
        </p:nvSpPr>
        <p:spPr>
          <a:xfrm>
            <a:off x="906328" y="7417044"/>
            <a:ext cx="30385933" cy="1754326"/>
          </a:xfrm>
          <a:prstGeom prst="rect">
            <a:avLst/>
          </a:prstGeom>
        </p:spPr>
        <p:txBody>
          <a:bodyPr wrap="square">
            <a:spAutoFit/>
          </a:bodyPr>
          <a:lstStyle/>
          <a:p>
            <a:pPr indent="557213" algn="just"/>
            <a:r>
              <a:rPr lang="en-US" altLang="ko-KR" sz="3600" dirty="0">
                <a:latin typeface="Times New Roman" panose="02020603050405020304" pitchFamily="18" charset="0"/>
                <a:cs typeface="Times New Roman" panose="02020603050405020304" pitchFamily="18" charset="0"/>
              </a:rPr>
              <a:t>This paper discusses the development of an AI voice recognition-based kiosk for digitally marginalized groups, such as the elderly and users with physical limitations. By utilizing natural language processing (NLP) and generative AI models, the system interprets user intent and proposes a conversational system design that provides facility guidance and service information in public and educational institutions through voice.</a:t>
            </a:r>
            <a:endParaRPr lang="ko-KR" altLang="en-US" sz="3600" dirty="0">
              <a:latin typeface="Times New Roman" panose="02020603050405020304" pitchFamily="18" charset="0"/>
              <a:cs typeface="Times New Roman" panose="02020603050405020304" pitchFamily="18" charset="0"/>
            </a:endParaRPr>
          </a:p>
        </p:txBody>
      </p:sp>
      <p:sp>
        <p:nvSpPr>
          <p:cNvPr id="138" name="직사각형 137"/>
          <p:cNvSpPr/>
          <p:nvPr/>
        </p:nvSpPr>
        <p:spPr>
          <a:xfrm>
            <a:off x="1014662" y="14371074"/>
            <a:ext cx="5718150" cy="720000"/>
          </a:xfrm>
          <a:prstGeom prst="rect">
            <a:avLst/>
          </a:prstGeom>
          <a:gradFill flip="none" rotWithShape="1">
            <a:gsLst>
              <a:gs pos="0">
                <a:schemeClr val="accent5">
                  <a:lumMod val="40000"/>
                  <a:lumOff val="60000"/>
                </a:schemeClr>
              </a:gs>
              <a:gs pos="50000">
                <a:schemeClr val="bg1"/>
              </a:gs>
              <a:gs pos="100000">
                <a:schemeClr val="accent5">
                  <a:lumMod val="40000"/>
                  <a:lumOff val="60000"/>
                </a:schemeClr>
              </a:gs>
            </a:gsLst>
            <a:lin ang="5400000" scaled="1"/>
            <a:tileRect/>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4000" b="1" i="1" dirty="0">
                <a:solidFill>
                  <a:schemeClr val="tx1"/>
                </a:solidFill>
                <a:latin typeface="Times New Roman" panose="02020603050405020304" pitchFamily="18" charset="0"/>
                <a:cs typeface="Times New Roman" panose="02020603050405020304" pitchFamily="18" charset="0"/>
              </a:rPr>
              <a:t>Design method</a:t>
            </a:r>
            <a:endParaRPr lang="ko-KR" altLang="en-US" sz="4000" b="1" i="1" dirty="0">
              <a:solidFill>
                <a:schemeClr val="tx1"/>
              </a:solidFill>
              <a:latin typeface="Times New Roman" panose="02020603050405020304" pitchFamily="18" charset="0"/>
              <a:cs typeface="Times New Roman" panose="02020603050405020304" pitchFamily="18" charset="0"/>
            </a:endParaRPr>
          </a:p>
        </p:txBody>
      </p:sp>
      <p:sp>
        <p:nvSpPr>
          <p:cNvPr id="55" name="직사각형 54"/>
          <p:cNvSpPr/>
          <p:nvPr/>
        </p:nvSpPr>
        <p:spPr>
          <a:xfrm>
            <a:off x="900165" y="10363446"/>
            <a:ext cx="21170351" cy="3416320"/>
          </a:xfrm>
          <a:prstGeom prst="rect">
            <a:avLst/>
          </a:prstGeom>
        </p:spPr>
        <p:txBody>
          <a:bodyPr wrap="square">
            <a:spAutoFit/>
          </a:bodyPr>
          <a:lstStyle/>
          <a:p>
            <a:pPr indent="436563" algn="just"/>
            <a:r>
              <a:rPr lang="en-US" altLang="ko-KR" sz="3600" dirty="0">
                <a:latin typeface="Times New Roman" panose="02020603050405020304" pitchFamily="18" charset="0"/>
                <a:cs typeface="Times New Roman" panose="02020603050405020304" pitchFamily="18" charset="0"/>
              </a:rPr>
              <a:t>With rapid advances in information technology, society faces a widening digital divide. As of 2023, the digital literacy and competence of Korea's vulnerable groups, such as the elderly and low-income, were significantly lower than others </a:t>
            </a:r>
            <a:r>
              <a:rPr lang="en-US" altLang="ko-KR" sz="3600">
                <a:latin typeface="Times New Roman" panose="02020603050405020304" pitchFamily="18" charset="0"/>
                <a:cs typeface="Times New Roman" panose="02020603050405020304" pitchFamily="18" charset="0"/>
              </a:rPr>
              <a:t>(Fig. 1</a:t>
            </a:r>
            <a:r>
              <a:rPr lang="en-US" altLang="ko-KR" sz="3600" dirty="0">
                <a:latin typeface="Times New Roman" panose="02020603050405020304" pitchFamily="18" charset="0"/>
                <a:cs typeface="Times New Roman" panose="02020603050405020304" pitchFamily="18" charset="0"/>
              </a:rPr>
              <a:t>). Existing kiosks use GUI-based systems, which are difficult for many in these groups to use. This research proposes a new kiosk system utilizing AI-powered voice recognition to simplify interactions. Through natural language processing, users can navigate and access services more easily, ensuring equal access to technology for all.</a:t>
            </a:r>
            <a:endParaRPr lang="ko-KR" altLang="en-US" sz="3600" dirty="0">
              <a:latin typeface="Times New Roman" panose="02020603050405020304" pitchFamily="18" charset="0"/>
              <a:cs typeface="Times New Roman" panose="02020603050405020304" pitchFamily="18" charset="0"/>
            </a:endParaRPr>
          </a:p>
        </p:txBody>
      </p:sp>
      <p:sp>
        <p:nvSpPr>
          <p:cNvPr id="56" name="직사각형 55"/>
          <p:cNvSpPr/>
          <p:nvPr/>
        </p:nvSpPr>
        <p:spPr>
          <a:xfrm>
            <a:off x="1010470" y="15113269"/>
            <a:ext cx="2157963" cy="584775"/>
          </a:xfrm>
          <a:prstGeom prst="rect">
            <a:avLst/>
          </a:prstGeom>
        </p:spPr>
        <p:txBody>
          <a:bodyPr wrap="none">
            <a:spAutoFit/>
          </a:bodyPr>
          <a:lstStyle/>
          <a:p>
            <a:r>
              <a:rPr lang="en-US" altLang="ko-KR" sz="3000" b="1" dirty="0">
                <a:latin typeface="Times New Roman" panose="02020603050405020304" pitchFamily="18" charset="0"/>
                <a:cs typeface="Times New Roman" panose="02020603050405020304" pitchFamily="18" charset="0"/>
              </a:rPr>
              <a:t>A. </a:t>
            </a:r>
            <a:r>
              <a:rPr lang="en-US" altLang="ko-KR" sz="3200" b="1" dirty="0" err="1">
                <a:latin typeface="Times New Roman" panose="02020603050405020304" pitchFamily="18" charset="0"/>
                <a:cs typeface="Times New Roman" panose="02020603050405020304" pitchFamily="18" charset="0"/>
              </a:rPr>
              <a:t>Fuctions</a:t>
            </a:r>
            <a:endParaRPr lang="ko-KR" altLang="en-US" sz="3000" b="1" dirty="0">
              <a:latin typeface="Times New Roman" panose="02020603050405020304" pitchFamily="18" charset="0"/>
              <a:cs typeface="Times New Roman" panose="02020603050405020304" pitchFamily="18" charset="0"/>
            </a:endParaRPr>
          </a:p>
        </p:txBody>
      </p:sp>
      <p:sp>
        <p:nvSpPr>
          <p:cNvPr id="21" name="직사각형 20"/>
          <p:cNvSpPr/>
          <p:nvPr/>
        </p:nvSpPr>
        <p:spPr>
          <a:xfrm>
            <a:off x="651842" y="41325341"/>
            <a:ext cx="30707706" cy="1015663"/>
          </a:xfrm>
          <a:prstGeom prst="rect">
            <a:avLst/>
          </a:prstGeom>
        </p:spPr>
        <p:txBody>
          <a:bodyPr wrap="square">
            <a:spAutoFit/>
          </a:bodyPr>
          <a:lstStyle/>
          <a:p>
            <a:r>
              <a:rPr lang="en-US" altLang="ko-KR" sz="3000" b="1" cap="small" dirty="0">
                <a:latin typeface="Times New Roman" panose="02020603050405020304" pitchFamily="18" charset="0"/>
                <a:cs typeface="Times New Roman" panose="02020603050405020304" pitchFamily="18" charset="0"/>
              </a:rPr>
              <a:t>Acknowledgment</a:t>
            </a:r>
            <a:endParaRPr lang="ko-KR" altLang="ko-KR" sz="3000" b="1" cap="small" dirty="0">
              <a:latin typeface="Times New Roman" panose="02020603050405020304" pitchFamily="18" charset="0"/>
              <a:cs typeface="Times New Roman" panose="02020603050405020304" pitchFamily="18" charset="0"/>
            </a:endParaRPr>
          </a:p>
          <a:p>
            <a:r>
              <a:rPr lang="en-US" altLang="ko-KR" sz="3000" dirty="0">
                <a:latin typeface="Times New Roman" panose="02020603050405020304" pitchFamily="18" charset="0"/>
                <a:cs typeface="Times New Roman" panose="02020603050405020304" pitchFamily="18" charset="0"/>
              </a:rPr>
              <a:t>This research was supported by “Regional Innovation Strategy(RIS)” through the National Research Foundation of Korea(NRF) funded by the Ministry of Education(MOE)(No. 2022RIS-006).</a:t>
            </a:r>
            <a:endParaRPr lang="ko-KR" altLang="en-US" sz="3000" dirty="0">
              <a:latin typeface="Times New Roman" panose="02020603050405020304" pitchFamily="18" charset="0"/>
              <a:cs typeface="Times New Roman" panose="02020603050405020304" pitchFamily="18" charset="0"/>
            </a:endParaRPr>
          </a:p>
        </p:txBody>
      </p:sp>
      <p:sp>
        <p:nvSpPr>
          <p:cNvPr id="90" name="직사각형 89"/>
          <p:cNvSpPr/>
          <p:nvPr/>
        </p:nvSpPr>
        <p:spPr>
          <a:xfrm>
            <a:off x="1469742" y="15800646"/>
            <a:ext cx="29312042" cy="2308324"/>
          </a:xfrm>
          <a:prstGeom prst="rect">
            <a:avLst/>
          </a:prstGeom>
        </p:spPr>
        <p:txBody>
          <a:bodyPr wrap="square">
            <a:spAutoFit/>
          </a:bodyPr>
          <a:lstStyle/>
          <a:p>
            <a:pPr indent="361950" algn="just"/>
            <a:r>
              <a:rPr lang="en-US" altLang="ko-KR" sz="3600" dirty="0">
                <a:effectLst/>
                <a:latin typeface="Times New Roman" panose="02020603050405020304" pitchFamily="18" charset="0"/>
                <a:ea typeface="SimSun" panose="02010600030101010101" pitchFamily="2" charset="-122"/>
                <a:cs typeface="Times New Roman" panose="02020603050405020304" pitchFamily="18" charset="0"/>
              </a:rPr>
              <a:t>Fig. 2</a:t>
            </a:r>
            <a:r>
              <a:rPr lang="en-US" altLang="ko-KR" sz="3600" dirty="0">
                <a:latin typeface="Times New Roman" panose="02020603050405020304" pitchFamily="18" charset="0"/>
                <a:cs typeface="Times New Roman" panose="02020603050405020304" pitchFamily="18" charset="0"/>
              </a:rPr>
              <a:t> The kiosk system by Dream Idea Soft works like this: It uses Rasa NLU to recognize the user's voice question, understand the intent, and provide the right response. Rasa Core manages the conversation flow through files like Action.py, </a:t>
            </a:r>
            <a:r>
              <a:rPr lang="en-US" altLang="ko-KR" sz="3600" dirty="0" err="1">
                <a:latin typeface="Times New Roman" panose="02020603050405020304" pitchFamily="18" charset="0"/>
                <a:cs typeface="Times New Roman" panose="02020603050405020304" pitchFamily="18" charset="0"/>
              </a:rPr>
              <a:t>Rules.yml</a:t>
            </a:r>
            <a:r>
              <a:rPr lang="en-US" altLang="ko-KR" sz="3600" dirty="0">
                <a:latin typeface="Times New Roman" panose="02020603050405020304" pitchFamily="18" charset="0"/>
                <a:cs typeface="Times New Roman" panose="02020603050405020304" pitchFamily="18" charset="0"/>
              </a:rPr>
              <a:t>, </a:t>
            </a:r>
            <a:r>
              <a:rPr lang="en-US" altLang="ko-KR" sz="3600" dirty="0" err="1">
                <a:latin typeface="Times New Roman" panose="02020603050405020304" pitchFamily="18" charset="0"/>
                <a:cs typeface="Times New Roman" panose="02020603050405020304" pitchFamily="18" charset="0"/>
              </a:rPr>
              <a:t>Stories.yml</a:t>
            </a:r>
            <a:r>
              <a:rPr lang="en-US" altLang="ko-KR" sz="3600" dirty="0">
                <a:latin typeface="Times New Roman" panose="02020603050405020304" pitchFamily="18" charset="0"/>
                <a:cs typeface="Times New Roman" panose="02020603050405020304" pitchFamily="18" charset="0"/>
              </a:rPr>
              <a:t>, and </a:t>
            </a:r>
            <a:r>
              <a:rPr lang="en-US" altLang="ko-KR" sz="3600" dirty="0" err="1">
                <a:latin typeface="Times New Roman" panose="02020603050405020304" pitchFamily="18" charset="0"/>
                <a:cs typeface="Times New Roman" panose="02020603050405020304" pitchFamily="18" charset="0"/>
              </a:rPr>
              <a:t>Nlu.yml</a:t>
            </a:r>
            <a:r>
              <a:rPr lang="en-US" altLang="ko-KR" sz="3600" dirty="0">
                <a:latin typeface="Times New Roman" panose="02020603050405020304" pitchFamily="18" charset="0"/>
                <a:cs typeface="Times New Roman" panose="02020603050405020304" pitchFamily="18" charset="0"/>
              </a:rPr>
              <a:t>, which are used for setting rules, story flow, and intent/entity settings. After understanding the user's intent, it scores the answer to give the most accurate response, and it also includes a simple chatbot for casual conversations.</a:t>
            </a:r>
            <a:endParaRPr lang="en-US" altLang="ko-KR" sz="36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 name="Text Box 1">
            <a:extLst>
              <a:ext uri="{FF2B5EF4-FFF2-40B4-BE49-F238E27FC236}">
                <a16:creationId xmlns:a16="http://schemas.microsoft.com/office/drawing/2014/main" id="{530DC64A-1079-AC1D-8200-3C3D6A1B68C2}"/>
              </a:ext>
            </a:extLst>
          </p:cNvPr>
          <p:cNvSpPr txBox="1"/>
          <p:nvPr/>
        </p:nvSpPr>
        <p:spPr>
          <a:xfrm>
            <a:off x="1031542" y="26577085"/>
            <a:ext cx="14943131" cy="5539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r>
              <a:rPr lang="en-US" sz="3600" b="1" dirty="0">
                <a:effectLst/>
                <a:latin typeface="Times New Roman" panose="02020603050405020304" pitchFamily="18" charset="0"/>
                <a:ea typeface="SimSun" panose="02010600030101010101" pitchFamily="2" charset="-122"/>
              </a:rPr>
              <a:t>Figure </a:t>
            </a:r>
            <a:r>
              <a:rPr lang="en-US" sz="3600" b="1" dirty="0">
                <a:latin typeface="Times New Roman" panose="02020603050405020304" pitchFamily="18" charset="0"/>
                <a:ea typeface="SimSun" panose="02010600030101010101" pitchFamily="2" charset="-122"/>
              </a:rPr>
              <a:t>2</a:t>
            </a:r>
            <a:r>
              <a:rPr lang="en-US" sz="3600" b="1" dirty="0">
                <a:effectLst/>
                <a:latin typeface="Times New Roman" panose="02020603050405020304" pitchFamily="18" charset="0"/>
                <a:ea typeface="SimSun" panose="02010600030101010101" pitchFamily="2" charset="-122"/>
              </a:rPr>
              <a:t> </a:t>
            </a:r>
            <a:r>
              <a:rPr lang="en-US" sz="3600" b="1" dirty="0">
                <a:latin typeface="Times New Roman" panose="02020603050405020304" pitchFamily="18" charset="0"/>
                <a:ea typeface="SimSun" panose="02010600030101010101" pitchFamily="2" charset="-122"/>
              </a:rPr>
              <a:t>Functions</a:t>
            </a:r>
            <a:endParaRPr lang="ko-KR" sz="3600" b="1" dirty="0">
              <a:effectLst/>
              <a:latin typeface="Times New Roman" panose="02020603050405020304" pitchFamily="18" charset="0"/>
              <a:ea typeface="SimSun" panose="02010600030101010101" pitchFamily="2" charset="-122"/>
            </a:endParaRPr>
          </a:p>
        </p:txBody>
      </p:sp>
      <p:sp>
        <p:nvSpPr>
          <p:cNvPr id="19" name="Text Box 1">
            <a:extLst>
              <a:ext uri="{FF2B5EF4-FFF2-40B4-BE49-F238E27FC236}">
                <a16:creationId xmlns:a16="http://schemas.microsoft.com/office/drawing/2014/main" id="{04DC0D9C-CAF0-97E0-8774-B2C45A011651}"/>
              </a:ext>
            </a:extLst>
          </p:cNvPr>
          <p:cNvSpPr txBox="1"/>
          <p:nvPr/>
        </p:nvSpPr>
        <p:spPr>
          <a:xfrm>
            <a:off x="16019732" y="25949002"/>
            <a:ext cx="14943131" cy="5539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r>
              <a:rPr lang="en-US" sz="3600" b="1" dirty="0">
                <a:effectLst/>
                <a:latin typeface="Times New Roman" panose="02020603050405020304" pitchFamily="18" charset="0"/>
                <a:ea typeface="SimSun" panose="02010600030101010101" pitchFamily="2" charset="-122"/>
              </a:rPr>
              <a:t>Figure 3 Scenario</a:t>
            </a:r>
            <a:endParaRPr lang="ko-KR" sz="3600" b="1" dirty="0">
              <a:effectLst/>
              <a:latin typeface="Times New Roman" panose="02020603050405020304" pitchFamily="18" charset="0"/>
              <a:ea typeface="SimSun" panose="02010600030101010101" pitchFamily="2" charset="-122"/>
            </a:endParaRPr>
          </a:p>
        </p:txBody>
      </p:sp>
      <p:sp>
        <p:nvSpPr>
          <p:cNvPr id="26" name="직사각형 25">
            <a:extLst>
              <a:ext uri="{FF2B5EF4-FFF2-40B4-BE49-F238E27FC236}">
                <a16:creationId xmlns:a16="http://schemas.microsoft.com/office/drawing/2014/main" id="{7B581BEA-39E4-CA17-E0E1-D7CFDDCCEBED}"/>
              </a:ext>
            </a:extLst>
          </p:cNvPr>
          <p:cNvSpPr/>
          <p:nvPr/>
        </p:nvSpPr>
        <p:spPr>
          <a:xfrm>
            <a:off x="1031542" y="27763641"/>
            <a:ext cx="14760137" cy="5078313"/>
          </a:xfrm>
          <a:prstGeom prst="rect">
            <a:avLst/>
          </a:prstGeom>
        </p:spPr>
        <p:txBody>
          <a:bodyPr wrap="square">
            <a:spAutoFit/>
          </a:bodyPr>
          <a:lstStyle/>
          <a:p>
            <a:pPr indent="361950" algn="just"/>
            <a:r>
              <a:rPr lang="en-US" altLang="ko-KR" sz="3600">
                <a:latin typeface="Times New Roman" panose="02020603050405020304" pitchFamily="18" charset="0"/>
                <a:cs typeface="Times New Roman" panose="02020603050405020304" pitchFamily="18" charset="0"/>
              </a:rPr>
              <a:t>Fig. </a:t>
            </a:r>
            <a:r>
              <a:rPr lang="en-US" altLang="ko-KR" sz="3600" dirty="0">
                <a:latin typeface="Times New Roman" panose="02020603050405020304" pitchFamily="18" charset="0"/>
                <a:cs typeface="Times New Roman" panose="02020603050405020304" pitchFamily="18" charset="0"/>
              </a:rPr>
              <a:t>3 explains the process of how a system handles a user query. The process starts with the user inputting a question, and the system analyzing the language type (standard, dialect, slang, etc.). After recognizing and processing the question, the system displays it on the kiosk screen. It then searches for an appropriate answer, either from a database or through logical analysis. The answer is delivered via audio output. If the answer is incorrect, the system loops back to refine the answer. Once the correct answer is provided, the process concludes. This flowchart visually represents the entire query-to-answer process.</a:t>
            </a:r>
            <a:endParaRPr lang="en" altLang="ko-KR" sz="3600" dirty="0">
              <a:latin typeface="Times New Roman" panose="02020603050405020304" pitchFamily="18" charset="0"/>
              <a:cs typeface="Times New Roman" panose="02020603050405020304" pitchFamily="18" charset="0"/>
            </a:endParaRPr>
          </a:p>
        </p:txBody>
      </p:sp>
      <p:sp>
        <p:nvSpPr>
          <p:cNvPr id="27" name="직사각형 26">
            <a:extLst>
              <a:ext uri="{FF2B5EF4-FFF2-40B4-BE49-F238E27FC236}">
                <a16:creationId xmlns:a16="http://schemas.microsoft.com/office/drawing/2014/main" id="{737E2D80-D6A3-E6B0-21AE-047FC92D6656}"/>
              </a:ext>
            </a:extLst>
          </p:cNvPr>
          <p:cNvSpPr/>
          <p:nvPr/>
        </p:nvSpPr>
        <p:spPr>
          <a:xfrm>
            <a:off x="1002803" y="26859284"/>
            <a:ext cx="2161169" cy="584775"/>
          </a:xfrm>
          <a:prstGeom prst="rect">
            <a:avLst/>
          </a:prstGeom>
        </p:spPr>
        <p:txBody>
          <a:bodyPr wrap="none">
            <a:spAutoFit/>
          </a:bodyPr>
          <a:lstStyle/>
          <a:p>
            <a:r>
              <a:rPr lang="en-US" altLang="ko-KR" sz="3000" b="1" dirty="0">
                <a:latin typeface="Times New Roman" panose="02020603050405020304" pitchFamily="18" charset="0"/>
                <a:cs typeface="Times New Roman" panose="02020603050405020304" pitchFamily="18" charset="0"/>
              </a:rPr>
              <a:t>B. </a:t>
            </a:r>
            <a:r>
              <a:rPr lang="en-US" altLang="ko-KR" sz="3200" b="1" dirty="0">
                <a:latin typeface="Times New Roman" panose="02020603050405020304" pitchFamily="18" charset="0"/>
                <a:cs typeface="Times New Roman" panose="02020603050405020304" pitchFamily="18" charset="0"/>
              </a:rPr>
              <a:t>Scenario</a:t>
            </a:r>
            <a:endParaRPr lang="ko-KR" altLang="en-US" sz="3000" b="1" dirty="0">
              <a:latin typeface="Times New Roman" panose="02020603050405020304" pitchFamily="18" charset="0"/>
              <a:cs typeface="Times New Roman" panose="02020603050405020304" pitchFamily="18" charset="0"/>
            </a:endParaRPr>
          </a:p>
        </p:txBody>
      </p:sp>
      <p:sp>
        <p:nvSpPr>
          <p:cNvPr id="7" name="직사각형 6">
            <a:extLst>
              <a:ext uri="{FF2B5EF4-FFF2-40B4-BE49-F238E27FC236}">
                <a16:creationId xmlns:a16="http://schemas.microsoft.com/office/drawing/2014/main" id="{2E12F400-FF78-C51F-D0AF-6CA963B97CC9}"/>
              </a:ext>
            </a:extLst>
          </p:cNvPr>
          <p:cNvSpPr/>
          <p:nvPr/>
        </p:nvSpPr>
        <p:spPr>
          <a:xfrm>
            <a:off x="1031542" y="33431656"/>
            <a:ext cx="3411511" cy="584775"/>
          </a:xfrm>
          <a:prstGeom prst="rect">
            <a:avLst/>
          </a:prstGeom>
        </p:spPr>
        <p:txBody>
          <a:bodyPr wrap="none">
            <a:spAutoFit/>
          </a:bodyPr>
          <a:lstStyle/>
          <a:p>
            <a:r>
              <a:rPr lang="en-US" altLang="ko-KR" sz="3200" b="1" dirty="0">
                <a:latin typeface="Times New Roman" panose="02020603050405020304" pitchFamily="18" charset="0"/>
                <a:cs typeface="Times New Roman" panose="02020603050405020304" pitchFamily="18" charset="0"/>
              </a:rPr>
              <a:t>C. Kiosk Interface</a:t>
            </a:r>
            <a:endParaRPr lang="ko-KR" altLang="en-US" sz="3200" b="1" dirty="0">
              <a:latin typeface="Times New Roman" panose="02020603050405020304" pitchFamily="18" charset="0"/>
              <a:cs typeface="Times New Roman" panose="02020603050405020304" pitchFamily="18" charset="0"/>
            </a:endParaRPr>
          </a:p>
        </p:txBody>
      </p:sp>
      <p:sp>
        <p:nvSpPr>
          <p:cNvPr id="9" name="Text Box 1">
            <a:extLst>
              <a:ext uri="{FF2B5EF4-FFF2-40B4-BE49-F238E27FC236}">
                <a16:creationId xmlns:a16="http://schemas.microsoft.com/office/drawing/2014/main" id="{EF6EBF25-60F9-526B-53E2-5A1F70F17FCB}"/>
              </a:ext>
            </a:extLst>
          </p:cNvPr>
          <p:cNvSpPr txBox="1"/>
          <p:nvPr/>
        </p:nvSpPr>
        <p:spPr>
          <a:xfrm>
            <a:off x="17677953" y="35984525"/>
            <a:ext cx="11006982" cy="553998"/>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r>
              <a:rPr lang="en-US" sz="3600" b="1" dirty="0">
                <a:effectLst/>
                <a:latin typeface="Times New Roman" panose="02020603050405020304" pitchFamily="18" charset="0"/>
                <a:ea typeface="SimSun" panose="02010600030101010101" pitchFamily="2" charset="-122"/>
              </a:rPr>
              <a:t>Figure </a:t>
            </a:r>
            <a:r>
              <a:rPr lang="en-US" sz="3600" b="1" dirty="0">
                <a:latin typeface="Times New Roman" panose="02020603050405020304" pitchFamily="18" charset="0"/>
                <a:ea typeface="SimSun" panose="02010600030101010101" pitchFamily="2" charset="-122"/>
              </a:rPr>
              <a:t>4 </a:t>
            </a:r>
            <a:r>
              <a:rPr lang="en-US" altLang="ko-KR" sz="3600" b="1" dirty="0">
                <a:latin typeface="Times New Roman" panose="02020603050405020304" pitchFamily="18" charset="0"/>
                <a:ea typeface="SimSun" panose="02010600030101010101" pitchFamily="2" charset="-122"/>
              </a:rPr>
              <a:t>Kiosk Screen</a:t>
            </a:r>
            <a:endParaRPr lang="ko-KR" sz="3600" b="1" dirty="0">
              <a:effectLst/>
              <a:latin typeface="Times New Roman" panose="02020603050405020304" pitchFamily="18" charset="0"/>
              <a:ea typeface="SimSun" panose="02010600030101010101" pitchFamily="2" charset="-122"/>
            </a:endParaRPr>
          </a:p>
        </p:txBody>
      </p:sp>
      <p:sp>
        <p:nvSpPr>
          <p:cNvPr id="13" name="Text Box 1">
            <a:extLst>
              <a:ext uri="{FF2B5EF4-FFF2-40B4-BE49-F238E27FC236}">
                <a16:creationId xmlns:a16="http://schemas.microsoft.com/office/drawing/2014/main" id="{3858A412-A9B4-F9F9-28D6-E2ADF6BCD104}"/>
              </a:ext>
            </a:extLst>
          </p:cNvPr>
          <p:cNvSpPr txBox="1"/>
          <p:nvPr/>
        </p:nvSpPr>
        <p:spPr>
          <a:xfrm>
            <a:off x="22354760" y="13271838"/>
            <a:ext cx="8756590" cy="49244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r>
              <a:rPr lang="en-US" sz="3200" b="1" dirty="0">
                <a:effectLst/>
                <a:latin typeface="Times New Roman" panose="02020603050405020304" pitchFamily="18" charset="0"/>
                <a:ea typeface="SimSun" panose="02010600030101010101" pitchFamily="2" charset="-122"/>
              </a:rPr>
              <a:t>Figure </a:t>
            </a:r>
            <a:r>
              <a:rPr lang="en-US" sz="3200" b="1" dirty="0">
                <a:latin typeface="Times New Roman" panose="02020603050405020304" pitchFamily="18" charset="0"/>
                <a:ea typeface="SimSun" panose="02010600030101010101" pitchFamily="2" charset="-122"/>
              </a:rPr>
              <a:t>1 PC proficiency of Korean</a:t>
            </a:r>
          </a:p>
        </p:txBody>
      </p:sp>
      <p:pic>
        <p:nvPicPr>
          <p:cNvPr id="1026" name="Picture 2" descr="DREAMIDEASOFT CO.,LTD. - Company Introduction">
            <a:extLst>
              <a:ext uri="{FF2B5EF4-FFF2-40B4-BE49-F238E27FC236}">
                <a16:creationId xmlns:a16="http://schemas.microsoft.com/office/drawing/2014/main" id="{5FF9073E-1D27-7001-1BE8-100A9FC63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4176" y="2031319"/>
            <a:ext cx="5787174" cy="2751570"/>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a:extLst>
              <a:ext uri="{FF2B5EF4-FFF2-40B4-BE49-F238E27FC236}">
                <a16:creationId xmlns:a16="http://schemas.microsoft.com/office/drawing/2014/main" id="{10BD50AD-ADBF-CE61-0794-F98C564F3A48}"/>
              </a:ext>
            </a:extLst>
          </p:cNvPr>
          <p:cNvPicPr>
            <a:picLocks noChangeAspect="1"/>
          </p:cNvPicPr>
          <p:nvPr/>
        </p:nvPicPr>
        <p:blipFill>
          <a:blip r:embed="rId4"/>
          <a:stretch>
            <a:fillRect/>
          </a:stretch>
        </p:blipFill>
        <p:spPr>
          <a:xfrm>
            <a:off x="825762" y="2747374"/>
            <a:ext cx="6251049" cy="1147535"/>
          </a:xfrm>
          <a:prstGeom prst="rect">
            <a:avLst/>
          </a:prstGeom>
        </p:spPr>
      </p:pic>
      <p:pic>
        <p:nvPicPr>
          <p:cNvPr id="12" name="그림 11" descr="스크린샷, 텍스트, 도표, 폰트이(가) 표시된 사진&#10;&#10;자동 생성된 설명">
            <a:extLst>
              <a:ext uri="{FF2B5EF4-FFF2-40B4-BE49-F238E27FC236}">
                <a16:creationId xmlns:a16="http://schemas.microsoft.com/office/drawing/2014/main" id="{2D9E4027-EA77-3E37-64DD-D4203175B73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1211" y="18211572"/>
            <a:ext cx="14406359" cy="8109128"/>
          </a:xfrm>
          <a:prstGeom prst="rect">
            <a:avLst/>
          </a:prstGeom>
        </p:spPr>
      </p:pic>
      <p:pic>
        <p:nvPicPr>
          <p:cNvPr id="6" name="그림 5">
            <a:extLst>
              <a:ext uri="{FF2B5EF4-FFF2-40B4-BE49-F238E27FC236}">
                <a16:creationId xmlns:a16="http://schemas.microsoft.com/office/drawing/2014/main" id="{6F9B02B6-380A-85BA-58FB-14C83EE5CCEA}"/>
              </a:ext>
            </a:extLst>
          </p:cNvPr>
          <p:cNvPicPr>
            <a:picLocks noChangeAspect="1"/>
          </p:cNvPicPr>
          <p:nvPr/>
        </p:nvPicPr>
        <p:blipFill>
          <a:blip r:embed="rId6"/>
          <a:stretch>
            <a:fillRect/>
          </a:stretch>
        </p:blipFill>
        <p:spPr>
          <a:xfrm>
            <a:off x="15954866" y="27787610"/>
            <a:ext cx="14760137" cy="6912305"/>
          </a:xfrm>
          <a:prstGeom prst="rect">
            <a:avLst/>
          </a:prstGeom>
        </p:spPr>
      </p:pic>
      <p:sp>
        <p:nvSpPr>
          <p:cNvPr id="10" name="직사각형 9">
            <a:extLst>
              <a:ext uri="{FF2B5EF4-FFF2-40B4-BE49-F238E27FC236}">
                <a16:creationId xmlns:a16="http://schemas.microsoft.com/office/drawing/2014/main" id="{B4DE1EA9-3839-010C-30C7-E800025F8E27}"/>
              </a:ext>
            </a:extLst>
          </p:cNvPr>
          <p:cNvSpPr/>
          <p:nvPr/>
        </p:nvSpPr>
        <p:spPr>
          <a:xfrm>
            <a:off x="1096806" y="34178523"/>
            <a:ext cx="14980565" cy="2862322"/>
          </a:xfrm>
          <a:prstGeom prst="rect">
            <a:avLst/>
          </a:prstGeom>
        </p:spPr>
        <p:txBody>
          <a:bodyPr wrap="square">
            <a:spAutoFit/>
          </a:bodyPr>
          <a:lstStyle/>
          <a:p>
            <a:pPr indent="361950" algn="just"/>
            <a:r>
              <a:rPr lang="en-US" altLang="ko-KR" sz="3600">
                <a:effectLst/>
                <a:latin typeface="Times New Roman" panose="02020603050405020304" pitchFamily="18" charset="0"/>
                <a:ea typeface="SimSun" panose="02010600030101010101" pitchFamily="2" charset="-122"/>
              </a:rPr>
              <a:t>Fig. </a:t>
            </a:r>
            <a:r>
              <a:rPr lang="en-US" altLang="ko-KR" sz="3600" dirty="0">
                <a:effectLst/>
                <a:latin typeface="Times New Roman" panose="02020603050405020304" pitchFamily="18" charset="0"/>
                <a:ea typeface="SimSun" panose="02010600030101010101" pitchFamily="2" charset="-122"/>
              </a:rPr>
              <a:t>4 shows a speech recognition kiosk's user interface, designed to optimize user interaction. Key design elements include welcome messages, voice recognition status indicators, real-time text feedback, and intuitive user interfaces. By integrating these elements, a user-friendly and efficient kiosk system is implemented, accessible to users of all ages and technical skill levels.</a:t>
            </a:r>
          </a:p>
        </p:txBody>
      </p:sp>
      <p:grpSp>
        <p:nvGrpSpPr>
          <p:cNvPr id="2" name="그룹 1">
            <a:extLst>
              <a:ext uri="{FF2B5EF4-FFF2-40B4-BE49-F238E27FC236}">
                <a16:creationId xmlns:a16="http://schemas.microsoft.com/office/drawing/2014/main" id="{D4190337-FE71-F804-C065-260FD48B826C}"/>
              </a:ext>
            </a:extLst>
          </p:cNvPr>
          <p:cNvGrpSpPr/>
          <p:nvPr/>
        </p:nvGrpSpPr>
        <p:grpSpPr>
          <a:xfrm>
            <a:off x="16044060" y="18918605"/>
            <a:ext cx="14612124" cy="6025955"/>
            <a:chOff x="158782" y="222944"/>
            <a:chExt cx="11804962" cy="4140745"/>
          </a:xfrm>
        </p:grpSpPr>
        <p:sp>
          <p:nvSpPr>
            <p:cNvPr id="8" name="직사각형 7">
              <a:extLst>
                <a:ext uri="{FF2B5EF4-FFF2-40B4-BE49-F238E27FC236}">
                  <a16:creationId xmlns:a16="http://schemas.microsoft.com/office/drawing/2014/main" id="{0A566760-119B-CB44-8B07-64CBFB2927DB}"/>
                </a:ext>
              </a:extLst>
            </p:cNvPr>
            <p:cNvSpPr/>
            <p:nvPr/>
          </p:nvSpPr>
          <p:spPr>
            <a:xfrm>
              <a:off x="228256" y="222944"/>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Question</a:t>
              </a:r>
              <a:endParaRPr lang="ko-KR" altLang="en-US" sz="900" dirty="0">
                <a:solidFill>
                  <a:schemeClr val="tx1"/>
                </a:solidFill>
              </a:endParaRPr>
            </a:p>
          </p:txBody>
        </p:sp>
        <p:sp>
          <p:nvSpPr>
            <p:cNvPr id="17" name="순서도: 판단 16">
              <a:extLst>
                <a:ext uri="{FF2B5EF4-FFF2-40B4-BE49-F238E27FC236}">
                  <a16:creationId xmlns:a16="http://schemas.microsoft.com/office/drawing/2014/main" id="{B1B5D4FD-FAD1-2C52-75C0-E751EA36D111}"/>
                </a:ext>
              </a:extLst>
            </p:cNvPr>
            <p:cNvSpPr/>
            <p:nvPr/>
          </p:nvSpPr>
          <p:spPr>
            <a:xfrm>
              <a:off x="158782" y="990387"/>
              <a:ext cx="1389479" cy="400665"/>
            </a:xfrm>
            <a:prstGeom prst="flowChartDecision">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Variable</a:t>
              </a:r>
              <a:endParaRPr lang="ko-KR" altLang="en-US" sz="900" dirty="0">
                <a:solidFill>
                  <a:schemeClr val="tx1"/>
                </a:solidFill>
              </a:endParaRPr>
            </a:p>
          </p:txBody>
        </p:sp>
        <p:sp>
          <p:nvSpPr>
            <p:cNvPr id="20" name="직사각형 19">
              <a:extLst>
                <a:ext uri="{FF2B5EF4-FFF2-40B4-BE49-F238E27FC236}">
                  <a16:creationId xmlns:a16="http://schemas.microsoft.com/office/drawing/2014/main" id="{3C194108-050E-F559-E31E-BC8CE7DDEF2C}"/>
                </a:ext>
              </a:extLst>
            </p:cNvPr>
            <p:cNvSpPr/>
            <p:nvPr/>
          </p:nvSpPr>
          <p:spPr>
            <a:xfrm>
              <a:off x="3815873" y="222944"/>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Question</a:t>
              </a:r>
              <a:r>
                <a:rPr lang="ko-KR" altLang="en-US" sz="900" dirty="0">
                  <a:solidFill>
                    <a:schemeClr val="tx1"/>
                  </a:solidFill>
                </a:rPr>
                <a:t> </a:t>
              </a:r>
              <a:r>
                <a:rPr lang="en-US" altLang="ko-KR" sz="900" dirty="0">
                  <a:solidFill>
                    <a:schemeClr val="tx1"/>
                  </a:solidFill>
                </a:rPr>
                <a:t>Recognition</a:t>
              </a:r>
              <a:endParaRPr lang="ko-KR" altLang="en-US" sz="900" dirty="0">
                <a:solidFill>
                  <a:schemeClr val="tx1"/>
                </a:solidFill>
              </a:endParaRPr>
            </a:p>
          </p:txBody>
        </p:sp>
        <p:sp>
          <p:nvSpPr>
            <p:cNvPr id="22" name="직사각형 21">
              <a:extLst>
                <a:ext uri="{FF2B5EF4-FFF2-40B4-BE49-F238E27FC236}">
                  <a16:creationId xmlns:a16="http://schemas.microsoft.com/office/drawing/2014/main" id="{0D31CE0A-401C-FBB0-2C22-CEE38718D04D}"/>
                </a:ext>
              </a:extLst>
            </p:cNvPr>
            <p:cNvSpPr/>
            <p:nvPr/>
          </p:nvSpPr>
          <p:spPr>
            <a:xfrm>
              <a:off x="3815873" y="978245"/>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Kiosk Screen Question Display</a:t>
              </a:r>
              <a:endParaRPr lang="ko-KR" altLang="en-US" sz="900" dirty="0">
                <a:solidFill>
                  <a:schemeClr val="tx1"/>
                </a:solidFill>
              </a:endParaRPr>
            </a:p>
          </p:txBody>
        </p:sp>
        <p:sp>
          <p:nvSpPr>
            <p:cNvPr id="25" name="직사각형 24">
              <a:extLst>
                <a:ext uri="{FF2B5EF4-FFF2-40B4-BE49-F238E27FC236}">
                  <a16:creationId xmlns:a16="http://schemas.microsoft.com/office/drawing/2014/main" id="{5304FDF3-BC26-B17F-752C-BBAF8AE49FE7}"/>
                </a:ext>
              </a:extLst>
            </p:cNvPr>
            <p:cNvSpPr/>
            <p:nvPr/>
          </p:nvSpPr>
          <p:spPr>
            <a:xfrm>
              <a:off x="5540208" y="990387"/>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Find</a:t>
              </a:r>
              <a:r>
                <a:rPr lang="ko-KR" altLang="en-US" sz="900" dirty="0">
                  <a:solidFill>
                    <a:schemeClr val="tx1"/>
                  </a:solidFill>
                </a:rPr>
                <a:t> </a:t>
              </a:r>
              <a:r>
                <a:rPr lang="en-US" altLang="ko-KR" sz="900" dirty="0">
                  <a:solidFill>
                    <a:schemeClr val="tx1"/>
                  </a:solidFill>
                </a:rPr>
                <a:t>Logic</a:t>
              </a:r>
              <a:endParaRPr lang="ko-KR" altLang="en-US" sz="900" dirty="0">
                <a:solidFill>
                  <a:schemeClr val="tx1"/>
                </a:solidFill>
              </a:endParaRPr>
            </a:p>
          </p:txBody>
        </p:sp>
        <p:sp>
          <p:nvSpPr>
            <p:cNvPr id="28" name="직사각형 27">
              <a:extLst>
                <a:ext uri="{FF2B5EF4-FFF2-40B4-BE49-F238E27FC236}">
                  <a16:creationId xmlns:a16="http://schemas.microsoft.com/office/drawing/2014/main" id="{907B6C17-33FE-4224-AC7E-5065D02976B4}"/>
                </a:ext>
              </a:extLst>
            </p:cNvPr>
            <p:cNvSpPr/>
            <p:nvPr/>
          </p:nvSpPr>
          <p:spPr>
            <a:xfrm>
              <a:off x="5540208" y="222944"/>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Find Answer</a:t>
              </a:r>
              <a:endParaRPr lang="ko-KR" altLang="en-US" sz="900" dirty="0">
                <a:solidFill>
                  <a:schemeClr val="tx1"/>
                </a:solidFill>
              </a:endParaRPr>
            </a:p>
          </p:txBody>
        </p:sp>
        <p:sp>
          <p:nvSpPr>
            <p:cNvPr id="29" name="직사각형 28">
              <a:extLst>
                <a:ext uri="{FF2B5EF4-FFF2-40B4-BE49-F238E27FC236}">
                  <a16:creationId xmlns:a16="http://schemas.microsoft.com/office/drawing/2014/main" id="{85E98AFC-8A47-E201-A250-1D2FA714A28F}"/>
                </a:ext>
              </a:extLst>
            </p:cNvPr>
            <p:cNvSpPr/>
            <p:nvPr/>
          </p:nvSpPr>
          <p:spPr>
            <a:xfrm>
              <a:off x="7264543" y="222944"/>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Answer</a:t>
              </a:r>
              <a:r>
                <a:rPr lang="ko-KR" altLang="en-US" sz="900" dirty="0">
                  <a:solidFill>
                    <a:schemeClr val="tx1"/>
                  </a:solidFill>
                </a:rPr>
                <a:t> </a:t>
              </a:r>
              <a:r>
                <a:rPr lang="en-US" altLang="ko-KR" sz="900" dirty="0">
                  <a:solidFill>
                    <a:schemeClr val="tx1"/>
                  </a:solidFill>
                </a:rPr>
                <a:t>Voice</a:t>
              </a:r>
              <a:r>
                <a:rPr lang="ko-KR" altLang="en-US" sz="900" dirty="0">
                  <a:solidFill>
                    <a:schemeClr val="tx1"/>
                  </a:solidFill>
                </a:rPr>
                <a:t> </a:t>
              </a:r>
              <a:r>
                <a:rPr lang="en-US" altLang="ko-KR" sz="900" dirty="0">
                  <a:solidFill>
                    <a:schemeClr val="tx1"/>
                  </a:solidFill>
                </a:rPr>
                <a:t>Output</a:t>
              </a:r>
              <a:endParaRPr lang="ko-KR" altLang="en-US" sz="900" dirty="0">
                <a:solidFill>
                  <a:schemeClr val="tx1"/>
                </a:solidFill>
              </a:endParaRPr>
            </a:p>
          </p:txBody>
        </p:sp>
        <p:sp>
          <p:nvSpPr>
            <p:cNvPr id="30" name="직사각형 29">
              <a:extLst>
                <a:ext uri="{FF2B5EF4-FFF2-40B4-BE49-F238E27FC236}">
                  <a16:creationId xmlns:a16="http://schemas.microsoft.com/office/drawing/2014/main" id="{0B5CC57E-99B3-CADD-68F4-30F09A32FB0D}"/>
                </a:ext>
              </a:extLst>
            </p:cNvPr>
            <p:cNvSpPr/>
            <p:nvPr/>
          </p:nvSpPr>
          <p:spPr>
            <a:xfrm>
              <a:off x="8988878" y="222944"/>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Correct Answer</a:t>
              </a:r>
              <a:endParaRPr lang="ko-KR" altLang="en-US" sz="900" dirty="0">
                <a:solidFill>
                  <a:schemeClr val="tx1"/>
                </a:solidFill>
              </a:endParaRPr>
            </a:p>
          </p:txBody>
        </p:sp>
        <p:sp>
          <p:nvSpPr>
            <p:cNvPr id="31" name="순서도: 판단 30">
              <a:extLst>
                <a:ext uri="{FF2B5EF4-FFF2-40B4-BE49-F238E27FC236}">
                  <a16:creationId xmlns:a16="http://schemas.microsoft.com/office/drawing/2014/main" id="{580C5C1C-DB49-BB88-21CA-95027DCF56A2}"/>
                </a:ext>
              </a:extLst>
            </p:cNvPr>
            <p:cNvSpPr/>
            <p:nvPr/>
          </p:nvSpPr>
          <p:spPr>
            <a:xfrm>
              <a:off x="7195069" y="978245"/>
              <a:ext cx="1389479" cy="400665"/>
            </a:xfrm>
            <a:prstGeom prst="flowChartDecision">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Variable</a:t>
              </a:r>
              <a:endParaRPr lang="ko-KR" altLang="en-US" sz="900" dirty="0">
                <a:solidFill>
                  <a:schemeClr val="tx1"/>
                </a:solidFill>
              </a:endParaRPr>
            </a:p>
          </p:txBody>
        </p:sp>
        <p:sp>
          <p:nvSpPr>
            <p:cNvPr id="32" name="직사각형 31">
              <a:extLst>
                <a:ext uri="{FF2B5EF4-FFF2-40B4-BE49-F238E27FC236}">
                  <a16:creationId xmlns:a16="http://schemas.microsoft.com/office/drawing/2014/main" id="{B204088A-1192-D906-D5B0-CC7F99A35B35}"/>
                </a:ext>
              </a:extLst>
            </p:cNvPr>
            <p:cNvSpPr/>
            <p:nvPr/>
          </p:nvSpPr>
          <p:spPr>
            <a:xfrm>
              <a:off x="7264543" y="1733547"/>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sz="900" dirty="0">
                  <a:solidFill>
                    <a:schemeClr val="tx1"/>
                  </a:solidFill>
                </a:rPr>
                <a:t> </a:t>
              </a:r>
              <a:r>
                <a:rPr lang="en-US" altLang="ko-KR" sz="900" dirty="0">
                  <a:solidFill>
                    <a:schemeClr val="tx1"/>
                  </a:solidFill>
                </a:rPr>
                <a:t>Incorrect</a:t>
              </a:r>
              <a:r>
                <a:rPr lang="ko-KR" altLang="en-US" sz="900" dirty="0">
                  <a:solidFill>
                    <a:schemeClr val="tx1"/>
                  </a:solidFill>
                </a:rPr>
                <a:t> </a:t>
              </a:r>
              <a:r>
                <a:rPr lang="en-US" altLang="ko-KR" sz="900" dirty="0">
                  <a:solidFill>
                    <a:schemeClr val="tx1"/>
                  </a:solidFill>
                </a:rPr>
                <a:t>Answer</a:t>
              </a:r>
              <a:endParaRPr lang="ko-KR" altLang="en-US" sz="900" dirty="0">
                <a:solidFill>
                  <a:schemeClr val="tx1"/>
                </a:solidFill>
              </a:endParaRPr>
            </a:p>
          </p:txBody>
        </p:sp>
        <p:sp>
          <p:nvSpPr>
            <p:cNvPr id="33" name="직사각형 32">
              <a:extLst>
                <a:ext uri="{FF2B5EF4-FFF2-40B4-BE49-F238E27FC236}">
                  <a16:creationId xmlns:a16="http://schemas.microsoft.com/office/drawing/2014/main" id="{AC38ED52-CF98-7BA9-0C7A-5FCFF005548C}"/>
                </a:ext>
              </a:extLst>
            </p:cNvPr>
            <p:cNvSpPr/>
            <p:nvPr/>
          </p:nvSpPr>
          <p:spPr>
            <a:xfrm>
              <a:off x="228255" y="1733547"/>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Standard</a:t>
              </a:r>
              <a:r>
                <a:rPr lang="ko-KR" altLang="en-US" sz="900" dirty="0">
                  <a:solidFill>
                    <a:schemeClr val="tx1"/>
                  </a:solidFill>
                </a:rPr>
                <a:t> </a:t>
              </a:r>
              <a:r>
                <a:rPr lang="en-US" altLang="ko-KR" sz="900" dirty="0">
                  <a:solidFill>
                    <a:schemeClr val="tx1"/>
                  </a:solidFill>
                </a:rPr>
                <a:t>Language</a:t>
              </a:r>
              <a:endParaRPr lang="ko-KR" altLang="en-US" sz="900" dirty="0">
                <a:solidFill>
                  <a:schemeClr val="tx1"/>
                </a:solidFill>
              </a:endParaRPr>
            </a:p>
          </p:txBody>
        </p:sp>
        <p:sp>
          <p:nvSpPr>
            <p:cNvPr id="34" name="직사각형 33">
              <a:extLst>
                <a:ext uri="{FF2B5EF4-FFF2-40B4-BE49-F238E27FC236}">
                  <a16:creationId xmlns:a16="http://schemas.microsoft.com/office/drawing/2014/main" id="{A8C28111-9F4A-FD7E-27BE-6987D24355FB}"/>
                </a:ext>
              </a:extLst>
            </p:cNvPr>
            <p:cNvSpPr/>
            <p:nvPr/>
          </p:nvSpPr>
          <p:spPr>
            <a:xfrm>
              <a:off x="228255" y="2476706"/>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Dialect</a:t>
              </a:r>
              <a:endParaRPr lang="ko-KR" altLang="en-US" sz="900" dirty="0">
                <a:solidFill>
                  <a:schemeClr val="tx1"/>
                </a:solidFill>
              </a:endParaRPr>
            </a:p>
          </p:txBody>
        </p:sp>
        <p:sp>
          <p:nvSpPr>
            <p:cNvPr id="35" name="직사각형 34">
              <a:extLst>
                <a:ext uri="{FF2B5EF4-FFF2-40B4-BE49-F238E27FC236}">
                  <a16:creationId xmlns:a16="http://schemas.microsoft.com/office/drawing/2014/main" id="{A642483F-34E1-E1BF-A313-E5143ECED6DF}"/>
                </a:ext>
              </a:extLst>
            </p:cNvPr>
            <p:cNvSpPr/>
            <p:nvPr/>
          </p:nvSpPr>
          <p:spPr>
            <a:xfrm>
              <a:off x="228254" y="3219865"/>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Jargon</a:t>
              </a:r>
              <a:endParaRPr lang="ko-KR" altLang="en-US" sz="900" dirty="0">
                <a:solidFill>
                  <a:schemeClr val="tx1"/>
                </a:solidFill>
              </a:endParaRPr>
            </a:p>
          </p:txBody>
        </p:sp>
        <p:sp>
          <p:nvSpPr>
            <p:cNvPr id="36" name="직사각형 35">
              <a:extLst>
                <a:ext uri="{FF2B5EF4-FFF2-40B4-BE49-F238E27FC236}">
                  <a16:creationId xmlns:a16="http://schemas.microsoft.com/office/drawing/2014/main" id="{4D8015CA-DD1B-6255-FDE9-2C94BB898385}"/>
                </a:ext>
              </a:extLst>
            </p:cNvPr>
            <p:cNvSpPr/>
            <p:nvPr/>
          </p:nvSpPr>
          <p:spPr>
            <a:xfrm>
              <a:off x="10713213" y="222944"/>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End</a:t>
              </a:r>
              <a:endParaRPr lang="ko-KR" altLang="en-US" sz="900" dirty="0">
                <a:solidFill>
                  <a:schemeClr val="tx1"/>
                </a:solidFill>
              </a:endParaRPr>
            </a:p>
          </p:txBody>
        </p:sp>
        <p:cxnSp>
          <p:nvCxnSpPr>
            <p:cNvPr id="37" name="직선 연결선 36">
              <a:extLst>
                <a:ext uri="{FF2B5EF4-FFF2-40B4-BE49-F238E27FC236}">
                  <a16:creationId xmlns:a16="http://schemas.microsoft.com/office/drawing/2014/main" id="{8B985F6E-AAE1-58E8-C23C-75E916C1F037}"/>
                </a:ext>
              </a:extLst>
            </p:cNvPr>
            <p:cNvCxnSpPr>
              <a:stCxn id="8" idx="2"/>
            </p:cNvCxnSpPr>
            <p:nvPr/>
          </p:nvCxnSpPr>
          <p:spPr>
            <a:xfrm>
              <a:off x="853522" y="623609"/>
              <a:ext cx="0" cy="3667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직선 연결선 37">
              <a:extLst>
                <a:ext uri="{FF2B5EF4-FFF2-40B4-BE49-F238E27FC236}">
                  <a16:creationId xmlns:a16="http://schemas.microsoft.com/office/drawing/2014/main" id="{F30E65B8-AED9-C34A-2B14-2CF87987C4CC}"/>
                </a:ext>
              </a:extLst>
            </p:cNvPr>
            <p:cNvCxnSpPr>
              <a:stCxn id="17" idx="2"/>
              <a:endCxn id="33" idx="0"/>
            </p:cNvCxnSpPr>
            <p:nvPr/>
          </p:nvCxnSpPr>
          <p:spPr>
            <a:xfrm>
              <a:off x="853521" y="1391052"/>
              <a:ext cx="0" cy="342495"/>
            </a:xfrm>
            <a:prstGeom prst="line">
              <a:avLst/>
            </a:prstGeom>
          </p:spPr>
          <p:style>
            <a:lnRef idx="2">
              <a:schemeClr val="dk1"/>
            </a:lnRef>
            <a:fillRef idx="0">
              <a:schemeClr val="dk1"/>
            </a:fillRef>
            <a:effectRef idx="1">
              <a:schemeClr val="dk1"/>
            </a:effectRef>
            <a:fontRef idx="minor">
              <a:schemeClr val="tx1"/>
            </a:fontRef>
          </p:style>
        </p:cxnSp>
        <p:cxnSp>
          <p:nvCxnSpPr>
            <p:cNvPr id="39" name="직선 연결선 38">
              <a:extLst>
                <a:ext uri="{FF2B5EF4-FFF2-40B4-BE49-F238E27FC236}">
                  <a16:creationId xmlns:a16="http://schemas.microsoft.com/office/drawing/2014/main" id="{7C39A5A3-79C2-F748-34AB-24D45D3A8830}"/>
                </a:ext>
              </a:extLst>
            </p:cNvPr>
            <p:cNvCxnSpPr>
              <a:stCxn id="33" idx="2"/>
              <a:endCxn id="34" idx="0"/>
            </p:cNvCxnSpPr>
            <p:nvPr/>
          </p:nvCxnSpPr>
          <p:spPr>
            <a:xfrm>
              <a:off x="853521" y="2134211"/>
              <a:ext cx="0" cy="342495"/>
            </a:xfrm>
            <a:prstGeom prst="line">
              <a:avLst/>
            </a:prstGeom>
          </p:spPr>
          <p:style>
            <a:lnRef idx="2">
              <a:schemeClr val="dk1"/>
            </a:lnRef>
            <a:fillRef idx="0">
              <a:schemeClr val="dk1"/>
            </a:fillRef>
            <a:effectRef idx="1">
              <a:schemeClr val="dk1"/>
            </a:effectRef>
            <a:fontRef idx="minor">
              <a:schemeClr val="tx1"/>
            </a:fontRef>
          </p:style>
        </p:cxnSp>
        <p:cxnSp>
          <p:nvCxnSpPr>
            <p:cNvPr id="40" name="직선 연결선 39">
              <a:extLst>
                <a:ext uri="{FF2B5EF4-FFF2-40B4-BE49-F238E27FC236}">
                  <a16:creationId xmlns:a16="http://schemas.microsoft.com/office/drawing/2014/main" id="{6E232034-05A5-019A-91BC-6E60C8BA500B}"/>
                </a:ext>
              </a:extLst>
            </p:cNvPr>
            <p:cNvCxnSpPr>
              <a:stCxn id="34" idx="2"/>
              <a:endCxn id="35" idx="0"/>
            </p:cNvCxnSpPr>
            <p:nvPr/>
          </p:nvCxnSpPr>
          <p:spPr>
            <a:xfrm flipH="1">
              <a:off x="853520" y="2877371"/>
              <a:ext cx="1" cy="342495"/>
            </a:xfrm>
            <a:prstGeom prst="line">
              <a:avLst/>
            </a:prstGeom>
          </p:spPr>
          <p:style>
            <a:lnRef idx="2">
              <a:schemeClr val="dk1"/>
            </a:lnRef>
            <a:fillRef idx="0">
              <a:schemeClr val="dk1"/>
            </a:fillRef>
            <a:effectRef idx="1">
              <a:schemeClr val="dk1"/>
            </a:effectRef>
            <a:fontRef idx="minor">
              <a:schemeClr val="tx1"/>
            </a:fontRef>
          </p:style>
        </p:cxnSp>
        <p:cxnSp>
          <p:nvCxnSpPr>
            <p:cNvPr id="41" name="직선 연결선 40">
              <a:extLst>
                <a:ext uri="{FF2B5EF4-FFF2-40B4-BE49-F238E27FC236}">
                  <a16:creationId xmlns:a16="http://schemas.microsoft.com/office/drawing/2014/main" id="{565DB373-3BDE-17D9-FF1D-2A0399AD82A5}"/>
                </a:ext>
              </a:extLst>
            </p:cNvPr>
            <p:cNvCxnSpPr>
              <a:stCxn id="20" idx="2"/>
              <a:endCxn id="22" idx="0"/>
            </p:cNvCxnSpPr>
            <p:nvPr/>
          </p:nvCxnSpPr>
          <p:spPr>
            <a:xfrm>
              <a:off x="4441139" y="623609"/>
              <a:ext cx="0" cy="354637"/>
            </a:xfrm>
            <a:prstGeom prst="line">
              <a:avLst/>
            </a:prstGeom>
          </p:spPr>
          <p:style>
            <a:lnRef idx="2">
              <a:schemeClr val="dk1"/>
            </a:lnRef>
            <a:fillRef idx="0">
              <a:schemeClr val="dk1"/>
            </a:fillRef>
            <a:effectRef idx="1">
              <a:schemeClr val="dk1"/>
            </a:effectRef>
            <a:fontRef idx="minor">
              <a:schemeClr val="tx1"/>
            </a:fontRef>
          </p:style>
        </p:cxnSp>
        <p:cxnSp>
          <p:nvCxnSpPr>
            <p:cNvPr id="42" name="직선 연결선 41">
              <a:extLst>
                <a:ext uri="{FF2B5EF4-FFF2-40B4-BE49-F238E27FC236}">
                  <a16:creationId xmlns:a16="http://schemas.microsoft.com/office/drawing/2014/main" id="{FC89C3D6-5752-556F-78BF-D4C6945527B6}"/>
                </a:ext>
              </a:extLst>
            </p:cNvPr>
            <p:cNvCxnSpPr>
              <a:cxnSpLocks/>
              <a:stCxn id="28" idx="2"/>
              <a:endCxn id="25" idx="0"/>
            </p:cNvCxnSpPr>
            <p:nvPr/>
          </p:nvCxnSpPr>
          <p:spPr>
            <a:xfrm>
              <a:off x="6165474" y="623609"/>
              <a:ext cx="0" cy="366779"/>
            </a:xfrm>
            <a:prstGeom prst="line">
              <a:avLst/>
            </a:prstGeom>
          </p:spPr>
          <p:style>
            <a:lnRef idx="2">
              <a:schemeClr val="dk1"/>
            </a:lnRef>
            <a:fillRef idx="0">
              <a:schemeClr val="dk1"/>
            </a:fillRef>
            <a:effectRef idx="1">
              <a:schemeClr val="dk1"/>
            </a:effectRef>
            <a:fontRef idx="minor">
              <a:schemeClr val="tx1"/>
            </a:fontRef>
          </p:style>
        </p:cxnSp>
        <p:cxnSp>
          <p:nvCxnSpPr>
            <p:cNvPr id="43" name="직선 연결선 42">
              <a:extLst>
                <a:ext uri="{FF2B5EF4-FFF2-40B4-BE49-F238E27FC236}">
                  <a16:creationId xmlns:a16="http://schemas.microsoft.com/office/drawing/2014/main" id="{ED5A3C17-CE2F-20C4-829B-14DADD43C01D}"/>
                </a:ext>
              </a:extLst>
            </p:cNvPr>
            <p:cNvCxnSpPr>
              <a:stCxn id="29" idx="2"/>
              <a:endCxn id="31" idx="0"/>
            </p:cNvCxnSpPr>
            <p:nvPr/>
          </p:nvCxnSpPr>
          <p:spPr>
            <a:xfrm flipH="1">
              <a:off x="7889808" y="623609"/>
              <a:ext cx="1" cy="354637"/>
            </a:xfrm>
            <a:prstGeom prst="line">
              <a:avLst/>
            </a:prstGeom>
          </p:spPr>
          <p:style>
            <a:lnRef idx="2">
              <a:schemeClr val="dk1"/>
            </a:lnRef>
            <a:fillRef idx="0">
              <a:schemeClr val="dk1"/>
            </a:fillRef>
            <a:effectRef idx="1">
              <a:schemeClr val="dk1"/>
            </a:effectRef>
            <a:fontRef idx="minor">
              <a:schemeClr val="tx1"/>
            </a:fontRef>
          </p:style>
        </p:cxnSp>
        <p:cxnSp>
          <p:nvCxnSpPr>
            <p:cNvPr id="44" name="직선 연결선 43">
              <a:extLst>
                <a:ext uri="{FF2B5EF4-FFF2-40B4-BE49-F238E27FC236}">
                  <a16:creationId xmlns:a16="http://schemas.microsoft.com/office/drawing/2014/main" id="{40561F95-2808-F5AC-D913-1FBC1337A628}"/>
                </a:ext>
              </a:extLst>
            </p:cNvPr>
            <p:cNvCxnSpPr>
              <a:stCxn id="31" idx="2"/>
              <a:endCxn id="32" idx="0"/>
            </p:cNvCxnSpPr>
            <p:nvPr/>
          </p:nvCxnSpPr>
          <p:spPr>
            <a:xfrm>
              <a:off x="7889808" y="1378910"/>
              <a:ext cx="1" cy="354637"/>
            </a:xfrm>
            <a:prstGeom prst="line">
              <a:avLst/>
            </a:prstGeom>
          </p:spPr>
          <p:style>
            <a:lnRef idx="2">
              <a:schemeClr val="dk1"/>
            </a:lnRef>
            <a:fillRef idx="0">
              <a:schemeClr val="dk1"/>
            </a:fillRef>
            <a:effectRef idx="1">
              <a:schemeClr val="dk1"/>
            </a:effectRef>
            <a:fontRef idx="minor">
              <a:schemeClr val="tx1"/>
            </a:fontRef>
          </p:style>
        </p:cxnSp>
        <p:cxnSp>
          <p:nvCxnSpPr>
            <p:cNvPr id="45" name="직선 화살표 연결선 44">
              <a:extLst>
                <a:ext uri="{FF2B5EF4-FFF2-40B4-BE49-F238E27FC236}">
                  <a16:creationId xmlns:a16="http://schemas.microsoft.com/office/drawing/2014/main" id="{65F477F4-2F19-59B4-FDCC-365952CE3271}"/>
                </a:ext>
              </a:extLst>
            </p:cNvPr>
            <p:cNvCxnSpPr>
              <a:stCxn id="8" idx="3"/>
              <a:endCxn id="20" idx="1"/>
            </p:cNvCxnSpPr>
            <p:nvPr/>
          </p:nvCxnSpPr>
          <p:spPr>
            <a:xfrm>
              <a:off x="1478787" y="423276"/>
              <a:ext cx="23370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직선 화살표 연결선 45">
              <a:extLst>
                <a:ext uri="{FF2B5EF4-FFF2-40B4-BE49-F238E27FC236}">
                  <a16:creationId xmlns:a16="http://schemas.microsoft.com/office/drawing/2014/main" id="{1C398ED4-8012-C2C9-0E61-5E9679BD7132}"/>
                </a:ext>
              </a:extLst>
            </p:cNvPr>
            <p:cNvCxnSpPr>
              <a:stCxn id="20" idx="3"/>
              <a:endCxn id="28" idx="1"/>
            </p:cNvCxnSpPr>
            <p:nvPr/>
          </p:nvCxnSpPr>
          <p:spPr>
            <a:xfrm>
              <a:off x="5066404" y="423276"/>
              <a:ext cx="4738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직선 화살표 연결선 46">
              <a:extLst>
                <a:ext uri="{FF2B5EF4-FFF2-40B4-BE49-F238E27FC236}">
                  <a16:creationId xmlns:a16="http://schemas.microsoft.com/office/drawing/2014/main" id="{23DEFA26-5B62-8B9A-0BC7-BEFC34F00F36}"/>
                </a:ext>
              </a:extLst>
            </p:cNvPr>
            <p:cNvCxnSpPr>
              <a:stCxn id="28" idx="3"/>
              <a:endCxn id="29" idx="1"/>
            </p:cNvCxnSpPr>
            <p:nvPr/>
          </p:nvCxnSpPr>
          <p:spPr>
            <a:xfrm>
              <a:off x="6790739" y="423276"/>
              <a:ext cx="4738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직선 화살표 연결선 47">
              <a:extLst>
                <a:ext uri="{FF2B5EF4-FFF2-40B4-BE49-F238E27FC236}">
                  <a16:creationId xmlns:a16="http://schemas.microsoft.com/office/drawing/2014/main" id="{7F09CD1B-7697-DA6E-8517-10E8149C89E2}"/>
                </a:ext>
              </a:extLst>
            </p:cNvPr>
            <p:cNvCxnSpPr>
              <a:stCxn id="29" idx="3"/>
              <a:endCxn id="30" idx="1"/>
            </p:cNvCxnSpPr>
            <p:nvPr/>
          </p:nvCxnSpPr>
          <p:spPr>
            <a:xfrm>
              <a:off x="8515074" y="423276"/>
              <a:ext cx="4738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직선 화살표 연결선 48">
              <a:extLst>
                <a:ext uri="{FF2B5EF4-FFF2-40B4-BE49-F238E27FC236}">
                  <a16:creationId xmlns:a16="http://schemas.microsoft.com/office/drawing/2014/main" id="{BCC2EAB6-A62F-D7C8-89AD-825E7AE29F97}"/>
                </a:ext>
              </a:extLst>
            </p:cNvPr>
            <p:cNvCxnSpPr>
              <a:stCxn id="30" idx="3"/>
              <a:endCxn id="36" idx="1"/>
            </p:cNvCxnSpPr>
            <p:nvPr/>
          </p:nvCxnSpPr>
          <p:spPr>
            <a:xfrm>
              <a:off x="10239409" y="423276"/>
              <a:ext cx="4738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연결선: 꺾임 49">
              <a:extLst>
                <a:ext uri="{FF2B5EF4-FFF2-40B4-BE49-F238E27FC236}">
                  <a16:creationId xmlns:a16="http://schemas.microsoft.com/office/drawing/2014/main" id="{DAD4F4B0-6331-F0A2-3922-734CAD4D4635}"/>
                </a:ext>
              </a:extLst>
            </p:cNvPr>
            <p:cNvCxnSpPr>
              <a:stCxn id="32" idx="1"/>
              <a:endCxn id="25" idx="2"/>
            </p:cNvCxnSpPr>
            <p:nvPr/>
          </p:nvCxnSpPr>
          <p:spPr>
            <a:xfrm rot="10800000">
              <a:off x="6165474" y="1391053"/>
              <a:ext cx="1099069" cy="54282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51" name="직사각형 50">
              <a:extLst>
                <a:ext uri="{FF2B5EF4-FFF2-40B4-BE49-F238E27FC236}">
                  <a16:creationId xmlns:a16="http://schemas.microsoft.com/office/drawing/2014/main" id="{AA0E1EEC-D140-7582-AE36-9CFC6F1E64DD}"/>
                </a:ext>
              </a:extLst>
            </p:cNvPr>
            <p:cNvSpPr/>
            <p:nvPr/>
          </p:nvSpPr>
          <p:spPr>
            <a:xfrm>
              <a:off x="228254" y="3963024"/>
              <a:ext cx="1250531" cy="400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Slang</a:t>
              </a:r>
              <a:endParaRPr lang="ko-KR" altLang="en-US" sz="900" dirty="0">
                <a:solidFill>
                  <a:schemeClr val="tx1"/>
                </a:solidFill>
              </a:endParaRPr>
            </a:p>
          </p:txBody>
        </p:sp>
        <p:cxnSp>
          <p:nvCxnSpPr>
            <p:cNvPr id="52" name="직선 연결선 51">
              <a:extLst>
                <a:ext uri="{FF2B5EF4-FFF2-40B4-BE49-F238E27FC236}">
                  <a16:creationId xmlns:a16="http://schemas.microsoft.com/office/drawing/2014/main" id="{851768E1-0265-A89E-FCB2-F0F1508F5419}"/>
                </a:ext>
              </a:extLst>
            </p:cNvPr>
            <p:cNvCxnSpPr>
              <a:stCxn id="35" idx="2"/>
              <a:endCxn id="51" idx="0"/>
            </p:cNvCxnSpPr>
            <p:nvPr/>
          </p:nvCxnSpPr>
          <p:spPr>
            <a:xfrm>
              <a:off x="853520" y="3620530"/>
              <a:ext cx="0" cy="342494"/>
            </a:xfrm>
            <a:prstGeom prst="line">
              <a:avLst/>
            </a:prstGeom>
          </p:spPr>
          <p:style>
            <a:lnRef idx="2">
              <a:schemeClr val="dk1"/>
            </a:lnRef>
            <a:fillRef idx="0">
              <a:schemeClr val="dk1"/>
            </a:fillRef>
            <a:effectRef idx="1">
              <a:schemeClr val="dk1"/>
            </a:effectRef>
            <a:fontRef idx="minor">
              <a:schemeClr val="tx1"/>
            </a:fontRef>
          </p:style>
        </p:cxnSp>
      </p:grpSp>
      <p:pic>
        <p:nvPicPr>
          <p:cNvPr id="57" name="그림 56">
            <a:extLst>
              <a:ext uri="{FF2B5EF4-FFF2-40B4-BE49-F238E27FC236}">
                <a16:creationId xmlns:a16="http://schemas.microsoft.com/office/drawing/2014/main" id="{DFCD84AE-5F46-2CEB-4141-F54E58A1E163}"/>
              </a:ext>
            </a:extLst>
          </p:cNvPr>
          <p:cNvPicPr>
            <a:picLocks noChangeAspect="1"/>
          </p:cNvPicPr>
          <p:nvPr/>
        </p:nvPicPr>
        <p:blipFill>
          <a:blip r:embed="rId7"/>
          <a:stretch>
            <a:fillRect/>
          </a:stretch>
        </p:blipFill>
        <p:spPr>
          <a:xfrm>
            <a:off x="22326224" y="10441460"/>
            <a:ext cx="8673284" cy="2659298"/>
          </a:xfrm>
          <a:prstGeom prst="rect">
            <a:avLst/>
          </a:prstGeom>
        </p:spPr>
      </p:pic>
    </p:spTree>
    <p:extLst>
      <p:ext uri="{BB962C8B-B14F-4D97-AF65-F5344CB8AC3E}">
        <p14:creationId xmlns:p14="http://schemas.microsoft.com/office/powerpoint/2010/main" val="377259111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8641</TotalTime>
  <Words>700</Words>
  <Application>Microsoft Office PowerPoint</Application>
  <PresentationFormat>사용자 지정</PresentationFormat>
  <Paragraphs>40</Paragraphs>
  <Slides>1</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vt:i4>
      </vt:variant>
    </vt:vector>
  </HeadingPairs>
  <TitlesOfParts>
    <vt:vector size="5" baseType="lpstr">
      <vt:lpstr>맑은 고딕</vt:lpstr>
      <vt:lpstr>Arial</vt:lpstr>
      <vt:lpstr>Times New Roman</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jaewoong choi</dc:creator>
  <cp:lastModifiedBy>보미 이</cp:lastModifiedBy>
  <cp:revision>227</cp:revision>
  <cp:lastPrinted>2023-11-08T09:05:43Z</cp:lastPrinted>
  <dcterms:created xsi:type="dcterms:W3CDTF">2016-11-13T06:23:44Z</dcterms:created>
  <dcterms:modified xsi:type="dcterms:W3CDTF">2024-10-16T02:39:51Z</dcterms:modified>
</cp:coreProperties>
</file>