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0" r:id="rId7"/>
    <p:sldId id="259" r:id="rId8"/>
    <p:sldId id="258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 altLang="zh-CN"/>
              <a:t>Ajax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异步</a:t>
            </a:r>
            <a:r>
              <a:rPr lang="en-US" altLang="x-none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JavaScript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和</a:t>
            </a:r>
            <a:r>
              <a:rPr lang="en-US" altLang="x-none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XML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什么是</a:t>
            </a:r>
            <a:r>
              <a:rPr lang="en-US" altLang="zh-CN"/>
              <a:t>Ajax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742950" lvl="2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Asynchronous JavaScript and XML</a:t>
            </a:r>
            <a:r>
              <a:rPr lang="zh-CN" altLang="en-US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（异步</a:t>
            </a:r>
            <a:r>
              <a:rPr lang="en-US" altLang="x-none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JavaScript</a:t>
            </a:r>
            <a:r>
              <a:rPr lang="zh-CN" altLang="en-US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和</a:t>
            </a:r>
            <a:r>
              <a:rPr lang="en-US" altLang="x-none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XML) </a:t>
            </a:r>
            <a:endParaRPr lang="zh-CN" altLang="en-US" sz="2800" kern="12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333333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节省用户操作，时间，提高用户体验，减少数据请求</a:t>
            </a:r>
            <a:endParaRPr lang="zh-CN" altLang="en-US" sz="2800" kern="1200" dirty="0">
              <a:solidFill>
                <a:srgbClr val="333333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333333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传输获取数据</a:t>
            </a:r>
            <a:endParaRPr lang="en-US" altLang="x-none" sz="2800" kern="12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实现过程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00050" lvl="2" indent="0" algn="l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  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创建对象</a:t>
            </a:r>
            <a:r>
              <a:rPr lang="en-US" altLang="x-none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XMLHttpRequest()</a:t>
            </a:r>
            <a:endParaRPr lang="zh-CN" altLang="en-US" sz="2800" kern="12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Date()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</a:t>
            </a:r>
            <a:endParaRPr lang="zh-CN" altLang="en-US" sz="2800" kern="12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ActiveXObject(‘Microsoft.XMLHTTP’)</a:t>
            </a: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342900" lvl="1" indent="0" algn="l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  Open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三个参数的含义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、提交方式 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Form-method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、提交地址 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Form-action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、异步（同步）</a:t>
            </a:r>
            <a:endParaRPr lang="zh-CN" altLang="en-US" sz="2800"/>
          </a:p>
          <a:p>
            <a:pPr marL="342900" lvl="1" indent="0" algn="l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 Send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发送数据请求，相当于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Form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submit</a:t>
            </a: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实现过程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l" defTabSz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请求状态监控</a:t>
            </a:r>
            <a:endParaRPr lang="en-US" altLang="x-none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1" indent="-285750" algn="l" eaLnBrk="1" hangingPunct="1">
              <a:buFont typeface="Arial" panose="020B0604020202020204" pitchFamily="34" charset="0"/>
            </a:pP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onreadystatechange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事件</a:t>
            </a:r>
            <a:endParaRPr lang="en-US" altLang="x-none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143000" lvl="2" indent="-228600" algn="l" eaLnBrk="1" hangingPunct="1">
              <a:buFont typeface="Arial" panose="020B0604020202020204" pitchFamily="34" charset="0"/>
            </a:pP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readyState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属性：请求状态</a:t>
            </a:r>
            <a:endParaRPr lang="en-US" altLang="x-none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存有 XMLHttpRequest 的状态。从 0 到 4 发生变化。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0: 请求未初始化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1: 服务器连接已建立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2: 请求已接收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3: 请求处理中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4: 请求已完成，且响应已就绪</a:t>
            </a:r>
            <a:endParaRPr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1" hangingPunct="1">
              <a:buFont typeface="Arial" panose="020B0604020202020204" pitchFamily="34" charset="0"/>
            </a:pP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status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属性：服务器</a:t>
            </a: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请求资源</a:t>
            </a: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的状态</a:t>
            </a:r>
            <a:endParaRPr lang="zh-CN" altLang="en-US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143000" lvl="2" indent="-228600" algn="l" eaLnBrk="1" hangingPunct="1">
              <a:buFont typeface="Arial" panose="020B0604020202020204" pitchFamily="34" charset="0"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返回的内容</a:t>
            </a:r>
            <a:endParaRPr lang="zh-CN" altLang="en-US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responseText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：返回以文本形式存放的内容</a:t>
            </a:r>
            <a:endParaRPr lang="zh-CN" altLang="en-US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600200" lvl="3" indent="-228600" algn="l" eaLnBrk="1" hangingPunct="1">
              <a:buFont typeface="Arial" panose="020B0604020202020204" pitchFamily="34" charset="0"/>
            </a:pP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responseXML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：返回</a:t>
            </a:r>
            <a:r>
              <a:rPr lang="en-US" altLang="x-none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XML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形式的内容</a:t>
            </a:r>
            <a:endParaRPr lang="zh-CN" altLang="en-US" sz="24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后端数据的接收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 algn="l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$_GET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2" indent="0" algn="l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</a:t>
            </a: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URL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传递给该脚本的变量的数组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1" indent="0" algn="l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$_POST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2" indent="0" algn="l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</a:t>
            </a:r>
            <a:r>
              <a:rPr lang="en-US" altLang="x-none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HTTP POST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方法（表单）传递给该脚本的变量的数组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前后台键名和传输方式必须一致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数据传输方式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数据获取方式</a:t>
            </a:r>
            <a:endParaRPr lang="zh-CN" altLang="en-US" sz="2800" kern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x-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Post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>
              <a:buFont typeface="Arial" panose="020B0604020202020204" pitchFamily="34" charset="0"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传输方式的区别</a:t>
            </a: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r>
              <a:rPr lang="en-US" altLang="x-none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Get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</a:t>
            </a:r>
            <a:r>
              <a:rPr lang="en-US" altLang="x-none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url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地址传输</a:t>
            </a: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r>
              <a:rPr lang="en-US" altLang="x-none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Post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通过浏览器内部传输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>
              <a:buFont typeface="Arial" panose="020B0604020202020204" pitchFamily="34" charset="0"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传输数据量</a:t>
            </a: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r>
              <a:rPr lang="en-US" altLang="x-none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Get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有数据量限制，每个浏览器都不同</a:t>
            </a:r>
            <a:endParaRPr lang="zh-CN" altLang="en-US" sz="20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r>
              <a:rPr lang="en-US" altLang="x-none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Post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理论上无限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1" indent="0" algn="l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什么是表单？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向服务器提交数据，比如：提交用户信息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action		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提交到哪里 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method	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提交方式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发送请求</a:t>
            </a:r>
            <a:r>
              <a:rPr lang="en-US" altLang="x-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(get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x-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post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的区别</a:t>
            </a:r>
            <a:r>
              <a:rPr lang="en-US" altLang="x-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 indent="-342900" algn="l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742950" lvl="2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send(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要发送的数据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：发送请求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中文编码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缓存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POST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setRequestHeader(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内容</a:t>
            </a:r>
            <a:r>
              <a:rPr lang="en-US" altLang="x-none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：设置请求头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200150" lvl="3" indent="-342900" algn="l" eaLnBrk="1" hangingPunct="1">
              <a:buFont typeface="Arial" panose="020B0604020202020204" pitchFamily="34" charset="0"/>
            </a:pPr>
            <a:r>
              <a:rPr lang="en-US" altLang="x-none" sz="28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"Content-Type","application/x-www-form-urlencoded”</a:t>
            </a:r>
            <a:endParaRPr lang="zh-CN" altLang="en-US" sz="2800" kern="1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Ajax </vt:lpstr>
      <vt:lpstr>什么是Ajax？</vt:lpstr>
      <vt:lpstr>Ajax实现过程</vt:lpstr>
      <vt:lpstr>Ajax实现过程 </vt:lpstr>
      <vt:lpstr>后端数据的接收</vt:lpstr>
      <vt:lpstr>Get和Post的区别</vt:lpstr>
      <vt:lpstr>表单提交</vt:lpstr>
      <vt:lpstr>发送请求(get和post的区别)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2016-10-09T07:34:00Z</dcterms:created>
  <dcterms:modified xsi:type="dcterms:W3CDTF">2016-10-10T06:35:29Z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