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33DE9-0EDC-4D30-B7A0-508BAE299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FADED-D23D-45CB-8202-9151C038C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27678-B53B-4362-822F-A511C1BB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78CF-6528-4494-B37B-C06794374FCC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6FB65-11D1-478C-9DA7-4FCDF0DC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B1175-946A-49B4-B6E1-8B25C261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684-92D3-4D87-B88B-E49281418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8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2E6DD-F602-4828-AB14-1E862B7E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EB8D11-8D38-42DB-BE8D-1D8EF36FD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DA90F-CBC7-4840-98AD-7DD8E2D3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78CF-6528-4494-B37B-C06794374FCC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5A1F0-87AB-4EEE-A0FC-65CFF2F3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1993E-0FAC-4276-9F77-9E91813E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684-92D3-4D87-B88B-E49281418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24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CBA5A1-591C-4536-805C-AA6F63D64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7DF08C-25F6-4013-A4C9-00D5F3114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CC684-FE36-495B-B4E9-2FEAC3B9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78CF-6528-4494-B37B-C06794374FCC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46402-8862-44D7-87DA-C9948E49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3C165-5D12-498A-B65C-A410560C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684-92D3-4D87-B88B-E49281418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9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E01CB-1829-4761-8F95-5B8A024C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D86B0-B8DB-4194-BB54-0C2E5416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7F72B-0B7E-43E8-B2BE-978CC78A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78CF-6528-4494-B37B-C06794374FCC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172DC-7EA1-4840-9536-3BED9B97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B1941-B4DC-4AA9-B6F5-24C03E65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684-92D3-4D87-B88B-E49281418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21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59406-2969-4D74-8660-029FC32C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C88A2-E2CA-48E9-B0BF-9E645F12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0FE1F-69B6-408A-9589-C8670957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78CF-6528-4494-B37B-C06794374FCC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EBAF6-6841-4674-8AC3-656335C3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C8E91-4600-40A6-A554-C3AF9227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684-92D3-4D87-B88B-E49281418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1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1B68C-02CB-4B0D-B56E-37C3D949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5587C-0AD2-4117-AE48-5B749733F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D43723-4F56-48A2-A83A-6DEC053CA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6A299A-D225-4F02-9E7E-5E043159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78CF-6528-4494-B37B-C06794374FCC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A7B94-DD5E-4699-94A9-76168958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9972A-5816-4945-A4DA-F6CBEC66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684-92D3-4D87-B88B-E49281418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2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624F5-A0E3-41FA-A96A-68337A53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AF7DE-792D-4BCF-A818-DF9CB7ABC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5582D-7294-4A01-99C2-70AA8AE4F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3A1724-C92F-419E-BFC7-4D0FA741C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36101-48C8-4184-A99C-DEE74C25D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0FDF23-F8FC-4866-90A1-02624D28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78CF-6528-4494-B37B-C06794374FCC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5C4294-B31B-47F4-AAB8-9AA365A0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120B8F-81EF-4A0E-9EBA-F7AD1ACE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684-92D3-4D87-B88B-E49281418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1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0654C-9C3E-4551-87ED-DC90D3BA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D4CA14-26A4-4376-B932-2206B7A9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78CF-6528-4494-B37B-C06794374FCC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DB140A-4F32-4159-BDE3-1413BD98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BC7EC5-5A68-41BF-B031-3CE4A0BA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684-92D3-4D87-B88B-E49281418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41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E583C-6754-437F-AA9F-7F769CA8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78CF-6528-4494-B37B-C06794374FCC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7547E9-E594-4683-9F5A-DE31E95F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8E83B-802E-428D-AEF7-092B7B24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684-92D3-4D87-B88B-E49281418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48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1C1ED-EF78-4CBD-BE46-365EB51A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1839D-5DBC-4476-8F9E-9484D8599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338390-2DFB-43FF-B6D7-7F1699565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7BB7A7-0D0D-4C76-850F-0955A9D0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78CF-6528-4494-B37B-C06794374FCC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FE62E-61D0-4986-AA27-41BDAE3C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661B70-FC7A-4540-A0D2-F50A81C9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684-92D3-4D87-B88B-E49281418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5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F3157-98EC-4760-A1E7-2831882B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CE1C66-ABE3-4FC0-A1D5-A5FFE1C0F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F9091C-FF5C-408F-AA1D-4F995BAC2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060CF-4582-4C2D-845C-CC9602DA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78CF-6528-4494-B37B-C06794374FCC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1B5DC2-BCF3-4B0B-BB24-503CD778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9AAE6-E3B6-4E1F-B3EE-092E0E6D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D684-92D3-4D87-B88B-E49281418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5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2B799B-80C8-4729-A367-D69D2AE6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A3171-8A78-4EC2-8F18-9393064E2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8EA88-5F93-4522-8A9B-4BF8BC84D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178CF-6528-4494-B37B-C06794374FCC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BBFFB-2C1A-4EA4-8332-A18806AEF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F2C8A-72BC-4CFD-B59C-DC17C3890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5D684-92D3-4D87-B88B-E49281418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2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paper/an-image-is-worth-16x16-words-transformers-1" TargetMode="External"/><Relationship Id="rId2" Type="http://schemas.openxmlformats.org/officeDocument/2006/relationships/hyperlink" Target="https://paperswithcode.com/paper/sharpness-aware-minimization-for-efficiently-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4729B-41C2-4540-92CD-1A10E80D4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Gate</a:t>
            </a:r>
            <a:r>
              <a:rPr lang="ko-KR" altLang="en-US" dirty="0"/>
              <a:t> </a:t>
            </a:r>
            <a:r>
              <a:rPr lang="en-US" altLang="ko-KR" dirty="0"/>
              <a:t>Review 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30A9B-452B-4FD2-A24D-9341A735E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altLang="ko-KR" dirty="0"/>
              <a:t>-210514-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8734ED-3024-4026-B76B-FB031E2A6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281" y="6129068"/>
            <a:ext cx="69494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E-CAT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lectronic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omputer and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rtificial Intelligence  collaboration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eam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2.png">
            <a:extLst>
              <a:ext uri="{FF2B5EF4-FFF2-40B4-BE49-F238E27FC236}">
                <a16:creationId xmlns:a16="http://schemas.microsoft.com/office/drawing/2014/main" id="{F0FEAA5C-53DF-415C-8AF6-49A8B939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371" y="6169757"/>
            <a:ext cx="2667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75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91D34-BF70-477D-8F5D-51619C85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진행 상황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ED7D5-0D0D-4459-8AA6-E44458CA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453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-EDA&amp; Data Preprocessing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PaperSearch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600" b="1" dirty="0">
                <a:hlinkClick r:id="rId2"/>
              </a:rPr>
              <a:t>EffNet-L2 </a:t>
            </a:r>
            <a:r>
              <a:rPr lang="en-US" altLang="ko-KR" sz="1600" dirty="0">
                <a:hlinkClick r:id="rId2"/>
              </a:rPr>
              <a:t>(SAM)</a:t>
            </a:r>
            <a:r>
              <a:rPr lang="en-US" altLang="ko-KR" sz="1600" dirty="0"/>
              <a:t> [Sharpness-Aware Minimization for Efficiently Improving Generalization]</a:t>
            </a:r>
          </a:p>
          <a:p>
            <a:pPr marL="0" indent="0">
              <a:buNone/>
            </a:pPr>
            <a:r>
              <a:rPr lang="en-US" altLang="ko-KR" sz="1600" b="1" u="sng" dirty="0" err="1">
                <a:hlinkClick r:id="rId3"/>
              </a:rPr>
              <a:t>ViT</a:t>
            </a:r>
            <a:r>
              <a:rPr lang="en-US" altLang="ko-KR" sz="1600" b="1" u="sng" dirty="0">
                <a:hlinkClick r:id="rId3"/>
              </a:rPr>
              <a:t>-L/16</a:t>
            </a:r>
            <a:r>
              <a:rPr lang="en-US" altLang="ko-KR" sz="1600" b="1" u="sng" dirty="0"/>
              <a:t> [</a:t>
            </a:r>
            <a:r>
              <a:rPr lang="en-US" altLang="ko-KR" sz="1600" u="sng" dirty="0"/>
              <a:t>An Image is Worth 16x16 Words: Transformers for Image Recognition at Scale]</a:t>
            </a:r>
          </a:p>
          <a:p>
            <a:pPr marL="0" indent="0">
              <a:buNone/>
            </a:pPr>
            <a:r>
              <a:rPr lang="en-US" altLang="ko-KR" sz="2000" u="sng" dirty="0"/>
              <a:t>accuracy : 96.4</a:t>
            </a:r>
            <a:endParaRPr lang="ko-KR" altLang="en-US" sz="2000" u="sng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28FD7B-D706-4D24-9300-7F4A49A84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715" y="1734532"/>
            <a:ext cx="1798568" cy="23025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409570-ADDB-460D-B894-34F36E892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475" y="2768842"/>
            <a:ext cx="7086060" cy="6192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B7D3F1-1217-4667-BBCC-C44B73FEC4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729" y="2233875"/>
            <a:ext cx="3982006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E63A7-EC2B-4280-B5D1-5F4D600B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다음</a:t>
            </a:r>
            <a:r>
              <a:rPr lang="en-US" altLang="ko-KR" sz="3200" dirty="0"/>
              <a:t> </a:t>
            </a:r>
            <a:r>
              <a:rPr lang="ko-KR" altLang="en-US" sz="3200" dirty="0"/>
              <a:t>주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A7129-B3EF-4D01-9E3C-0AA655295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Data augmentation</a:t>
            </a:r>
          </a:p>
          <a:p>
            <a:pPr marL="0" indent="0">
              <a:buNone/>
            </a:pPr>
            <a:r>
              <a:rPr lang="en-US" altLang="ko-KR" sz="2000" dirty="0"/>
              <a:t>-super resolution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레이블 기반 데이터 확장</a:t>
            </a:r>
            <a:r>
              <a:rPr lang="en-US" altLang="ko-KR" sz="2000" dirty="0"/>
              <a:t> &lt;- test data set</a:t>
            </a:r>
            <a:r>
              <a:rPr lang="ko-KR" altLang="en-US" sz="2000" dirty="0"/>
              <a:t>과 겹치는 이슈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?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Model Design &amp; Model Making: </a:t>
            </a:r>
            <a:r>
              <a:rPr lang="ko-KR" altLang="en-US" dirty="0"/>
              <a:t>모델 분배 필요 </a:t>
            </a:r>
            <a:r>
              <a:rPr lang="en-US" altLang="ko-KR" dirty="0"/>
              <a:t>(for ensemble)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en-US" altLang="ko-KR" sz="2000" dirty="0" err="1"/>
              <a:t>Efficientnet</a:t>
            </a:r>
            <a:r>
              <a:rPr lang="en-US" altLang="ko-KR" sz="2000" dirty="0"/>
              <a:t> </a:t>
            </a:r>
            <a:r>
              <a:rPr lang="ko-KR" altLang="en-US" sz="2000" dirty="0"/>
              <a:t>기반</a:t>
            </a:r>
            <a:r>
              <a:rPr lang="en-US" altLang="ko-KR" sz="2000" dirty="0"/>
              <a:t>: xxx</a:t>
            </a:r>
            <a:r>
              <a:rPr lang="ko-KR" altLang="en-US" sz="2000" dirty="0"/>
              <a:t>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-Transformer </a:t>
            </a:r>
            <a:r>
              <a:rPr lang="ko-KR" altLang="en-US" sz="2000" dirty="0"/>
              <a:t>기반</a:t>
            </a:r>
            <a:r>
              <a:rPr lang="en-US" altLang="ko-KR" sz="2000" dirty="0"/>
              <a:t>: xxx</a:t>
            </a:r>
            <a:r>
              <a:rPr lang="ko-KR" altLang="en-US" sz="2000" dirty="0"/>
              <a:t>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?: xxx</a:t>
            </a:r>
            <a:r>
              <a:rPr lang="ko-KR" altLang="en-US" sz="2000" dirty="0"/>
              <a:t>샘</a:t>
            </a:r>
          </a:p>
        </p:txBody>
      </p:sp>
    </p:spTree>
    <p:extLst>
      <p:ext uri="{BB962C8B-B14F-4D97-AF65-F5344CB8AC3E}">
        <p14:creationId xmlns:p14="http://schemas.microsoft.com/office/powerpoint/2010/main" val="375686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FF162-9D96-41EF-919A-BA2F240A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F84B5-9D4E-423C-A3E4-9C4B3B95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캐글에</a:t>
            </a:r>
            <a:r>
              <a:rPr lang="ko-KR" altLang="en-US" dirty="0"/>
              <a:t> </a:t>
            </a:r>
            <a:r>
              <a:rPr lang="en-US" altLang="ko-KR" dirty="0"/>
              <a:t>accuracy </a:t>
            </a:r>
            <a:r>
              <a:rPr lang="ko-KR" altLang="en-US" dirty="0"/>
              <a:t>업로드 하는 법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9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127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 Gate Review 1</vt:lpstr>
      <vt:lpstr>진행 상황 정리</vt:lpstr>
      <vt:lpstr>다음 주 계획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 Review 1</dc:title>
  <dc:creator>김충한</dc:creator>
  <cp:lastModifiedBy>김충한</cp:lastModifiedBy>
  <cp:revision>4</cp:revision>
  <cp:lastPrinted>2021-05-14T02:19:43Z</cp:lastPrinted>
  <dcterms:created xsi:type="dcterms:W3CDTF">2021-05-14T02:02:03Z</dcterms:created>
  <dcterms:modified xsi:type="dcterms:W3CDTF">2021-05-14T03:45:28Z</dcterms:modified>
</cp:coreProperties>
</file>