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787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flipH="1" flipV="1">
            <a:off x="5054215" y="7875"/>
            <a:ext cx="2243654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 bwMode="auto">
          <a:xfrm flipH="1" flipV="1">
            <a:off x="6667265" y="12899"/>
            <a:ext cx="410085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 bwMode="auto">
          <a:xfrm flipH="1" flipV="1">
            <a:off x="4863529" y="7871"/>
            <a:ext cx="105208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 bwMode="auto">
          <a:xfrm flipH="1" flipV="1">
            <a:off x="7620393" y="-6675"/>
            <a:ext cx="386031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 bwMode="auto">
          <a:xfrm flipH="1" flipV="1">
            <a:off x="5915613" y="7866"/>
            <a:ext cx="260426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 bwMode="auto">
          <a:xfrm flipH="1" flipV="1">
            <a:off x="2639615" y="7871"/>
            <a:ext cx="1053141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 bwMode="auto">
          <a:xfrm flipH="1" flipV="1">
            <a:off x="8392459" y="7875"/>
            <a:ext cx="1447954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 bwMode="auto">
          <a:xfrm flipH="1" flipV="1">
            <a:off x="8440069" y="7875"/>
            <a:ext cx="390538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 bwMode="auto">
          <a:xfrm flipH="1" flipV="1">
            <a:off x="4863530" y="7871"/>
            <a:ext cx="381367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 bwMode="auto">
          <a:xfrm flipH="1" flipV="1">
            <a:off x="7085130" y="7873"/>
            <a:ext cx="42548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 bwMode="auto">
          <a:xfrm flipH="1" flipV="1">
            <a:off x="3236819" y="-6675"/>
            <a:ext cx="704949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 bwMode="auto">
          <a:xfrm flipH="1" flipV="1">
            <a:off x="4192885" y="7875"/>
            <a:ext cx="567910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 bwMode="auto">
          <a:xfrm flipH="1" flipV="1">
            <a:off x="9363825" y="7873"/>
            <a:ext cx="307005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 bwMode="auto">
          <a:xfrm flipH="1" flipV="1">
            <a:off x="2796586" y="7874"/>
            <a:ext cx="6095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 bwMode="auto">
          <a:xfrm>
            <a:off x="2447594" y="1844823"/>
            <a:ext cx="7776864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166186" y="4077071"/>
            <a:ext cx="619763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3181594" y="2204863"/>
            <a:ext cx="6182230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cxnSp>
        <p:nvCxnSpPr>
          <p:cNvPr id="49" name="Прямая соединительная линия 48"/>
          <p:cNvCxnSpPr>
            <a:cxnSpLocks/>
          </p:cNvCxnSpPr>
          <p:nvPr userDrawn="1"/>
        </p:nvCxnSpPr>
        <p:spPr bwMode="auto">
          <a:xfrm>
            <a:off x="3166186" y="3933055"/>
            <a:ext cx="287964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 bwMode="auto">
          <a:xfrm>
            <a:off x="6172818" y="3896087"/>
            <a:ext cx="96010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>
            <a:cxnSpLocks/>
          </p:cNvCxnSpPr>
          <p:nvPr userDrawn="1"/>
        </p:nvCxnSpPr>
        <p:spPr bwMode="auto">
          <a:xfrm>
            <a:off x="6384031" y="3932091"/>
            <a:ext cx="3005061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1196751"/>
            <a:ext cx="10363199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268759"/>
            <a:ext cx="538691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60849"/>
            <a:ext cx="538691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268759"/>
            <a:ext cx="5389033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60849"/>
            <a:ext cx="5389033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196753"/>
            <a:ext cx="6815666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1196751"/>
            <a:ext cx="4011084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869159"/>
            <a:ext cx="73152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340767"/>
            <a:ext cx="10753194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719402" y="6442061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7920202" y="6416499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 bwMode="auto">
          <a:xfrm>
            <a:off x="5511799" y="6453335"/>
            <a:ext cx="11683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8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8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909540" name="Заголовок 1"/>
          <p:cNvSpPr>
            <a:spLocks noGrp="1"/>
          </p:cNvSpPr>
          <p:nvPr>
            <p:ph type="title"/>
          </p:nvPr>
        </p:nvSpPr>
        <p:spPr bwMode="auto">
          <a:xfrm>
            <a:off x="1033726" y="2341290"/>
            <a:ext cx="10753194" cy="8640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Сергеев Николай</a:t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261936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500121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92619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62226" y="1522140"/>
            <a:ext cx="10753194" cy="3087960"/>
          </a:xfrm>
        </p:spPr>
        <p:txBody>
          <a:bodyPr/>
          <a:lstStyle/>
          <a:p>
            <a:pPr>
              <a:defRPr/>
            </a:pPr>
            <a:r>
              <a:rPr/>
              <a:t>Задачи</a:t>
            </a:r>
            <a:br>
              <a:rPr/>
            </a:br>
            <a:r>
              <a:rPr/>
              <a:t>пройти уровень</a:t>
            </a:r>
            <a:br>
              <a:rPr/>
            </a:b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8792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571472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1893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940780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Моя игра называется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Паркур флеш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06617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719402" y="188640"/>
            <a:ext cx="10753194" cy="273553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/>
              <a:t>в ней мы должны пройти очень интересный паркур</a:t>
            </a:r>
            <a:br>
              <a:rPr/>
            </a:br>
            <a:r>
              <a:rPr/>
              <a:t>мы желаем успеха в прохождения</a:t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49750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1375168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89013" name="Заголовок 1"/>
          <p:cNvSpPr>
            <a:spLocks noGrp="1"/>
          </p:cNvSpPr>
          <p:nvPr>
            <p:ph type="title"/>
          </p:nvPr>
        </p:nvSpPr>
        <p:spPr bwMode="auto">
          <a:xfrm>
            <a:off x="347927" y="2564904"/>
            <a:ext cx="10753194" cy="8640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Этот модуль был очень интерестный модуль</a:t>
            </a:r>
            <a:br>
              <a:rPr/>
            </a:b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R7-Office/7.3.3.59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Сергеев Николай</cp:lastModifiedBy>
  <cp:revision>5</cp:revision>
  <dcterms:created xsi:type="dcterms:W3CDTF">2023-08-25T13:22:51Z</dcterms:created>
  <dcterms:modified xsi:type="dcterms:W3CDTF">2023-09-20T13:32:15Z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