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8463" autoAdjust="0"/>
  </p:normalViewPr>
  <p:slideViewPr>
    <p:cSldViewPr snapToGrid="0">
      <p:cViewPr>
        <p:scale>
          <a:sx n="100" d="100"/>
          <a:sy n="100" d="100"/>
        </p:scale>
        <p:origin x="-72" y="-662"/>
      </p:cViewPr>
      <p:guideLst/>
    </p:cSldViewPr>
  </p:slideViewPr>
  <p:notesTextViewPr>
    <p:cViewPr>
      <p:scale>
        <a:sx n="1" d="1"/>
        <a:sy n="1" d="1"/>
      </p:scale>
      <p:origin x="0" y="-8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DE499-E720-445F-987A-3320A8968C0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495C-6DDB-477A-A2FE-9218FE50F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6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D495C-6DDB-477A-A2FE-9218FE50FF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웹에서 접근하는 방법 </a:t>
            </a:r>
            <a:r>
              <a:rPr lang="en-US" altLang="ko-KR" dirty="0"/>
              <a:t>(Jason Web Token)  </a:t>
            </a:r>
          </a:p>
          <a:p>
            <a:r>
              <a:rPr lang="en-US" altLang="ko-KR" dirty="0"/>
              <a:t>     =&gt; </a:t>
            </a:r>
            <a:r>
              <a:rPr lang="ko-KR" altLang="en-US" dirty="0"/>
              <a:t>토큰 자체에 사용자 정보가 들어있음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HEADER – </a:t>
            </a:r>
            <a:r>
              <a:rPr lang="ko-KR" altLang="en-US" dirty="0"/>
              <a:t>언제나 고정</a:t>
            </a:r>
            <a:endParaRPr lang="en-US" altLang="ko-KR" dirty="0"/>
          </a:p>
          <a:p>
            <a:r>
              <a:rPr lang="en-US" altLang="ko-KR" dirty="0"/>
              <a:t>- PAYLOAD </a:t>
            </a:r>
            <a:r>
              <a:rPr lang="ko-KR" altLang="en-US" dirty="0"/>
              <a:t>데이터 </a:t>
            </a:r>
            <a:r>
              <a:rPr lang="en-US" altLang="ko-KR" dirty="0"/>
              <a:t>– </a:t>
            </a:r>
            <a:r>
              <a:rPr lang="ko-KR" altLang="en-US" dirty="0"/>
              <a:t>누가 생성했는지</a:t>
            </a:r>
            <a:r>
              <a:rPr lang="en-US" altLang="ko-KR" dirty="0"/>
              <a:t>, </a:t>
            </a:r>
            <a:r>
              <a:rPr lang="ko-KR" altLang="en-US" dirty="0"/>
              <a:t>만료일</a:t>
            </a:r>
            <a:r>
              <a:rPr lang="en-US" altLang="ko-KR" dirty="0"/>
              <a:t>, </a:t>
            </a:r>
            <a:r>
              <a:rPr lang="ko-KR" altLang="en-US" dirty="0" err="1"/>
              <a:t>유저네임</a:t>
            </a:r>
            <a:r>
              <a:rPr lang="en-US" altLang="ko-KR" dirty="0"/>
              <a:t>, </a:t>
            </a:r>
            <a:r>
              <a:rPr lang="ko-KR" altLang="en-US" dirty="0"/>
              <a:t>나이 등등 </a:t>
            </a:r>
            <a:r>
              <a:rPr lang="en-US" altLang="ko-KR" dirty="0"/>
              <a:t>(</a:t>
            </a:r>
            <a:r>
              <a:rPr lang="ko-KR" altLang="en-US" dirty="0"/>
              <a:t>추가 삭제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Verify Signature (</a:t>
            </a:r>
            <a:r>
              <a:rPr lang="ko-KR" altLang="en-US" dirty="0"/>
              <a:t>검증키</a:t>
            </a:r>
            <a:r>
              <a:rPr lang="en-US" altLang="ko-KR" dirty="0"/>
              <a:t>)  :  Base64</a:t>
            </a:r>
            <a:r>
              <a:rPr lang="ko-KR" altLang="en-US" dirty="0"/>
              <a:t> 로 검증정보를 인코딩</a:t>
            </a:r>
            <a:r>
              <a:rPr lang="en-US" altLang="ko-KR" dirty="0"/>
              <a:t>, </a:t>
            </a:r>
            <a:r>
              <a:rPr lang="ko-KR" altLang="en-US" dirty="0"/>
              <a:t>토큰 생성  </a:t>
            </a:r>
            <a:r>
              <a:rPr lang="en-US" altLang="ko-KR" dirty="0"/>
              <a:t>JSON -&gt; Base64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웹에서 </a:t>
            </a:r>
            <a:r>
              <a:rPr lang="en-US" altLang="ko-KR" dirty="0"/>
              <a:t>Base64 </a:t>
            </a:r>
            <a:r>
              <a:rPr lang="ko-KR" altLang="en-US" dirty="0"/>
              <a:t>검증키만 가져가면 바로 보안이 풀림 </a:t>
            </a:r>
            <a:r>
              <a:rPr lang="en-US" altLang="ko-KR" dirty="0"/>
              <a:t>, </a:t>
            </a:r>
            <a:r>
              <a:rPr lang="ko-KR" altLang="en-US" dirty="0"/>
              <a:t>그래서 마지막에 검증 절치를 추가</a:t>
            </a:r>
            <a:endParaRPr lang="en-US" altLang="ko-KR" dirty="0"/>
          </a:p>
          <a:p>
            <a:r>
              <a:rPr lang="ko-KR" altLang="en-US" dirty="0"/>
              <a:t>클라이언트에서 </a:t>
            </a:r>
            <a:r>
              <a:rPr lang="ko-KR" altLang="en-US" dirty="0" err="1"/>
              <a:t>넘어온것은</a:t>
            </a:r>
            <a:r>
              <a:rPr lang="ko-KR" altLang="en-US" dirty="0"/>
              <a:t> 무조건 검증까지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 절차를 거치면 권한에 맞는 접근 허용 </a:t>
            </a:r>
            <a:r>
              <a:rPr lang="en-US" altLang="ko-KR" dirty="0"/>
              <a:t>(</a:t>
            </a:r>
            <a:r>
              <a:rPr lang="ko-KR" altLang="en-US" dirty="0"/>
              <a:t>사진 접근 허용</a:t>
            </a:r>
            <a:r>
              <a:rPr lang="en-US" altLang="ko-KR" dirty="0"/>
              <a:t>, </a:t>
            </a:r>
            <a:r>
              <a:rPr lang="ko-KR" altLang="en-US" dirty="0"/>
              <a:t>연락처 접근 허용 등등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D495C-6DDB-477A-A2FE-9218FE50FF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2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세션에서 정보 통제 가능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동시 접근제한 처리를 해야 하는 경우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일반적인 서비스는 이것을 사용함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동시 접속하면 메일이나 인증처리로 동시접근을 제어함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JWT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검증키에 정보가 모두 들어있음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확장성이 좋다 </a:t>
            </a:r>
            <a:r>
              <a:rPr lang="en-US" altLang="ko-KR" dirty="0"/>
              <a:t>, </a:t>
            </a:r>
            <a:r>
              <a:rPr lang="ko-KR" altLang="en-US" dirty="0"/>
              <a:t>웹에서 모두 처리함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데이터베이스에 접근하지 않음</a:t>
            </a:r>
            <a:r>
              <a:rPr lang="en-US" altLang="ko-KR" dirty="0"/>
              <a:t>, </a:t>
            </a:r>
            <a:r>
              <a:rPr lang="ko-KR" altLang="en-US" dirty="0"/>
              <a:t>하지만 많아지면 서버에 부하가 올 수 있음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보안적으로 민감한 정보는 노출시키면 안됨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동일한 </a:t>
            </a:r>
            <a:r>
              <a:rPr lang="ko-KR" altLang="en-US" dirty="0" err="1"/>
              <a:t>키토큰이</a:t>
            </a:r>
            <a:r>
              <a:rPr lang="ko-KR" altLang="en-US" dirty="0"/>
              <a:t> 동시 접속인이 아닌지 알 수가 없음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세션 아이디를 서버에 </a:t>
            </a:r>
            <a:r>
              <a:rPr lang="ko-KR" altLang="en-US"/>
              <a:t>갖고있음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개발자 툴에서 </a:t>
            </a:r>
            <a:r>
              <a:rPr lang="en-US" altLang="ko-KR" dirty="0"/>
              <a:t>application </a:t>
            </a:r>
            <a:r>
              <a:rPr lang="ko-KR" altLang="en-US" dirty="0"/>
              <a:t>들어가면 알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D495C-6DDB-477A-A2FE-9218FE50FF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oble.techcourse.co.kr/post/2021-05-22-cookie-session-jw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허가</a:t>
            </a:r>
            <a:r>
              <a:rPr lang="en-US" altLang="ko-KR"/>
              <a:t>, </a:t>
            </a:r>
            <a:r>
              <a:rPr lang="ko-KR" altLang="en-US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Authentication/Authorization</a:t>
            </a:r>
            <a:endParaRPr lang="ko-KR" altLang="en-US" dirty="0"/>
          </a:p>
          <a:p>
            <a:r>
              <a:rPr lang="en-US" altLang="ko-KR" dirty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 /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 정보 확인</a:t>
            </a:r>
            <a:endParaRPr lang="en-US" altLang="ko-KR" sz="1200" dirty="0"/>
          </a:p>
          <a:p>
            <a:r>
              <a:rPr lang="en-US" altLang="ko-KR" sz="1200" dirty="0"/>
              <a:t>(login</a:t>
            </a:r>
            <a:r>
              <a:rPr lang="ko-KR" altLang="en-US" sz="1200" dirty="0"/>
              <a:t>테이블</a:t>
            </a:r>
            <a:r>
              <a:rPr lang="en-US" altLang="ko-KR" sz="1200" dirty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 </a:t>
            </a:r>
            <a:r>
              <a:rPr lang="en-US" altLang="ko-KR" sz="1200" dirty="0" err="1"/>
              <a:t>sessionId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및 사용자 정보 조회</a:t>
            </a:r>
            <a:endParaRPr lang="en-US" altLang="ko-KR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 </a:t>
            </a:r>
            <a:r>
              <a:rPr lang="ko-KR" altLang="en-US" sz="1200" dirty="0" err="1"/>
              <a:t>세션정보</a:t>
            </a:r>
            <a:r>
              <a:rPr lang="ko-KR" altLang="en-US" sz="1200" dirty="0"/>
              <a:t> 삭제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세션정보</a:t>
            </a:r>
            <a:r>
              <a:rPr lang="ko-KR" altLang="en-US" sz="1200" dirty="0"/>
              <a:t>  생성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세션</a:t>
            </a:r>
            <a:r>
              <a:rPr lang="en-US" altLang="ko-KR" sz="1200" dirty="0"/>
              <a:t>Id, </a:t>
            </a:r>
            <a:r>
              <a:rPr lang="ko-KR" altLang="en-US" sz="1200" dirty="0" err="1"/>
              <a:t>사용자정보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만료시간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en-US" altLang="ko-KR" sz="1200" dirty="0" err="1"/>
              <a:t>sessionId</a:t>
            </a:r>
            <a:r>
              <a:rPr lang="en-US" altLang="ko-KR" sz="1200" dirty="0"/>
              <a:t> </a:t>
            </a:r>
            <a:r>
              <a:rPr lang="ko-KR" altLang="en-US" sz="1200" dirty="0"/>
              <a:t>기록</a:t>
            </a:r>
            <a:endParaRPr lang="en-US" altLang="ko-KR" sz="1200" dirty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인증 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/profile</a:t>
            </a:r>
          </a:p>
          <a:p>
            <a:r>
              <a:rPr lang="en-US" altLang="ko-KR" sz="1200" dirty="0"/>
              <a:t>Header -&gt; authorization: Bearer </a:t>
            </a:r>
            <a:r>
              <a:rPr lang="ko-KR" altLang="en-US" sz="1200" dirty="0"/>
              <a:t>토큰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세션 프로필 정보  조회</a:t>
            </a:r>
            <a:endParaRPr lang="en-US" altLang="ko-KR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{username,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POST/GET /</a:t>
            </a:r>
            <a:r>
              <a:rPr lang="en-US" altLang="ko-KR" sz="1200" dirty="0" err="1"/>
              <a:t>myworkspace</a:t>
            </a:r>
            <a:r>
              <a:rPr lang="en-US" altLang="ko-KR" sz="1200" dirty="0"/>
              <a:t>/photos</a:t>
            </a:r>
          </a:p>
          <a:p>
            <a:r>
              <a:rPr lang="en-US" altLang="ko-KR" sz="1200" dirty="0"/>
              <a:t>Header -&gt; authorization: Bearer </a:t>
            </a:r>
            <a:r>
              <a:rPr lang="ko-KR" altLang="en-US" sz="1200" dirty="0"/>
              <a:t>토큰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세션 프로필 정보  조회</a:t>
            </a:r>
            <a:endParaRPr lang="en-US" altLang="ko-KR" sz="1200" dirty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 -&gt; session-profile: {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r>
              <a:rPr lang="en-US" altLang="ko-KR" sz="1400" dirty="0"/>
              <a:t>photo(…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 .. </a:t>
            </a:r>
          </a:p>
          <a:p>
            <a:r>
              <a:rPr lang="en-US" altLang="ko-KR" sz="1200" dirty="0"/>
              <a:t>FROM photo 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INSERT INTO photo(..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VALUES(…,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서비스 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기반 인증</a:t>
            </a:r>
            <a:r>
              <a:rPr lang="en-US" altLang="ko-KR" dirty="0"/>
              <a:t>,</a:t>
            </a:r>
            <a:r>
              <a:rPr lang="ko-KR" altLang="en-US" dirty="0"/>
              <a:t> 토큰 처리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인증 및 토큰 처리 프로세스 </a:t>
            </a:r>
            <a:r>
              <a:rPr lang="en-US" altLang="ko-KR" sz="3600" dirty="0"/>
              <a:t>– Cookie </a:t>
            </a:r>
            <a:r>
              <a:rPr lang="ko-KR" altLang="en-US" sz="3600" dirty="0"/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Header: Token, </a:t>
            </a:r>
            <a:r>
              <a:rPr lang="ko-KR" altLang="en-US" sz="1200" dirty="0"/>
              <a:t>서비스 접근</a:t>
            </a:r>
            <a:r>
              <a:rPr lang="en-US" altLang="ko-KR" sz="1200" dirty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리소스 응답</a:t>
            </a:r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auth.xxx.com</a:t>
              </a: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 서비스 이동</a:t>
            </a:r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브라우저 쿠키에 </a:t>
            </a:r>
            <a:endParaRPr lang="en-US" altLang="ko-KR" sz="1200" dirty="0"/>
          </a:p>
          <a:p>
            <a:r>
              <a:rPr lang="ko-KR" altLang="en-US" sz="1200" dirty="0"/>
              <a:t>토큰 정보 저장</a:t>
            </a:r>
            <a:endParaRPr lang="en-US" altLang="ko-KR" sz="1200" dirty="0"/>
          </a:p>
          <a:p>
            <a:r>
              <a:rPr lang="en-US" altLang="ko-KR" sz="1200" dirty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애플리케이션으로 이동</a:t>
            </a:r>
            <a:endParaRPr lang="en-US" altLang="ko-KR" sz="1200" dirty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Token</a:t>
            </a:r>
          </a:p>
          <a:p>
            <a:r>
              <a:rPr lang="en-US" altLang="ko-KR" sz="1200" dirty="0"/>
              <a:t>Cookie</a:t>
            </a:r>
            <a:r>
              <a:rPr lang="ko-KR" altLang="en-US" sz="1200" dirty="0"/>
              <a:t> 조회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Header: Token, </a:t>
            </a:r>
            <a:r>
              <a:rPr lang="ko-KR" altLang="en-US" sz="1200" dirty="0"/>
              <a:t>프로필 조회</a:t>
            </a:r>
            <a:r>
              <a:rPr lang="en-US" altLang="ko-KR" sz="1200" dirty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프로필 정보 응답</a:t>
            </a:r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인증</a:t>
            </a:r>
            <a:r>
              <a:rPr lang="en-US" altLang="ko-KR" dirty="0"/>
              <a:t>(Authentication): </a:t>
            </a:r>
            <a:r>
              <a:rPr lang="ko-KR" altLang="en-US" dirty="0"/>
              <a:t>해당 사용자가 맞는지 확인하는 작업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password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전화번호 인증</a:t>
            </a:r>
            <a:r>
              <a:rPr lang="en-US" altLang="ko-KR" dirty="0"/>
              <a:t>, </a:t>
            </a:r>
            <a:r>
              <a:rPr lang="ko-KR" altLang="en-US" dirty="0"/>
              <a:t>이메일 인증</a:t>
            </a:r>
            <a:r>
              <a:rPr lang="en-US" altLang="ko-KR" dirty="0"/>
              <a:t>, OTP </a:t>
            </a:r>
            <a:r>
              <a:rPr lang="ko-KR" altLang="en-US" dirty="0"/>
              <a:t>인증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** password + </a:t>
            </a:r>
            <a:r>
              <a:rPr lang="ko-KR" altLang="en-US" dirty="0"/>
              <a:t>전화번호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/OTP </a:t>
            </a:r>
            <a:r>
              <a:rPr lang="ko-KR" altLang="en-US" dirty="0"/>
              <a:t>등을 같이 하는 경우에는 </a:t>
            </a:r>
            <a:r>
              <a:rPr lang="en-US" altLang="ko-KR" dirty="0"/>
              <a:t>2-factor authentication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허가</a:t>
            </a:r>
            <a:r>
              <a:rPr lang="en-US" altLang="ko-KR" dirty="0"/>
              <a:t>(Authorization): </a:t>
            </a:r>
            <a:r>
              <a:rPr lang="ko-KR" altLang="en-US" dirty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본인이 작성한 메모만 볼 수 있도록 한다</a:t>
            </a:r>
            <a:r>
              <a:rPr lang="en-US" altLang="ko-KR" dirty="0"/>
              <a:t>. </a:t>
            </a:r>
            <a:r>
              <a:rPr lang="ko-KR" altLang="en-US" dirty="0"/>
              <a:t>관리자인 사용자만 전체 </a:t>
            </a:r>
            <a:r>
              <a:rPr lang="ko-KR" altLang="en-US" dirty="0" err="1"/>
              <a:t>고객목록을</a:t>
            </a:r>
            <a:r>
              <a:rPr lang="ko-KR" altLang="en-US" dirty="0"/>
              <a:t> 볼 수 있도록 한다 등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/>
              <a:t>인증 및 허가 프로세스 </a:t>
            </a:r>
            <a:r>
              <a:rPr lang="en-US" altLang="ko-KR" dirty="0"/>
              <a:t>– </a:t>
            </a:r>
            <a:r>
              <a:rPr lang="en-US" altLang="ko-KR" dirty="0">
                <a:highlight>
                  <a:srgbClr val="FFFF00"/>
                </a:highlight>
              </a:rPr>
              <a:t>Session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인증요청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 서비스</a:t>
              </a:r>
              <a:endParaRPr lang="en-US" altLang="ko-KR" sz="1200" dirty="0"/>
            </a:p>
            <a:p>
              <a:r>
                <a:rPr lang="en-US" altLang="ko-KR" sz="1200" dirty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Header&gt; Token, </a:t>
            </a:r>
            <a:r>
              <a:rPr lang="ko-KR" altLang="en-US" sz="1200" dirty="0"/>
              <a:t>서비스 접근</a:t>
            </a:r>
            <a:r>
              <a:rPr lang="en-US" altLang="ko-KR" sz="1200" dirty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접근할 서비스</a:t>
            </a:r>
            <a:endParaRPr lang="en-US" altLang="ko-KR" sz="1200" dirty="0"/>
          </a:p>
          <a:p>
            <a:r>
              <a:rPr lang="en-US" altLang="ko-KR" sz="1200" dirty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</a:t>
            </a:r>
            <a:endParaRPr lang="en-US" altLang="ko-KR" sz="1200" dirty="0"/>
          </a:p>
          <a:p>
            <a:r>
              <a:rPr lang="ko-KR" altLang="en-US" sz="1200" dirty="0"/>
              <a:t>리소스 접근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리소스 응답</a:t>
            </a:r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sessionId</a:t>
            </a:r>
            <a:r>
              <a:rPr lang="en-US" altLang="ko-KR" sz="1200" dirty="0"/>
              <a:t>) </a:t>
            </a:r>
            <a:r>
              <a:rPr lang="ko-KR" altLang="en-US" sz="1200" dirty="0"/>
              <a:t>생성 및 세션저장소에 사용자 정보 저장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세션 저장소에서 </a:t>
            </a:r>
            <a:endParaRPr lang="en-US" altLang="ko-KR" sz="1200" dirty="0"/>
          </a:p>
          <a:p>
            <a:r>
              <a:rPr lang="ko-KR" altLang="en-US" sz="1200" dirty="0"/>
              <a:t>토큰 유효성 확인 및 사용자 정보 조회</a:t>
            </a:r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/>
              <a:t>인증 및 허가 프로세스 </a:t>
            </a:r>
            <a:r>
              <a:rPr lang="en-US" altLang="ko-KR" dirty="0"/>
              <a:t>– </a:t>
            </a:r>
            <a:r>
              <a:rPr lang="en-US" altLang="ko-KR" dirty="0">
                <a:highlight>
                  <a:srgbClr val="FFFF00"/>
                </a:highlight>
              </a:rPr>
              <a:t>JWT </a:t>
            </a:r>
            <a:r>
              <a:rPr lang="ko-KR" altLang="en-US" dirty="0">
                <a:highlight>
                  <a:srgbClr val="FFFF00"/>
                </a:highlight>
              </a:rPr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 서비스</a:t>
              </a:r>
              <a:endParaRPr lang="en-US" altLang="ko-KR" sz="1200" dirty="0"/>
            </a:p>
            <a:p>
              <a:r>
                <a:rPr lang="en-US" altLang="ko-KR" sz="1200" dirty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Header&gt; Token, </a:t>
            </a:r>
            <a:r>
              <a:rPr lang="ko-KR" altLang="en-US" sz="1200" dirty="0"/>
              <a:t>서비스 접근</a:t>
            </a:r>
            <a:r>
              <a:rPr lang="en-US" altLang="ko-KR" sz="1200" dirty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접근할 서비스</a:t>
            </a:r>
            <a:endParaRPr lang="en-US" altLang="ko-KR" sz="1200" dirty="0"/>
          </a:p>
          <a:p>
            <a:r>
              <a:rPr lang="en-US" altLang="ko-KR" sz="1200" dirty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/>
              <a:t>검증</a:t>
            </a:r>
            <a:endParaRPr lang="en-US" altLang="ko-KR" sz="1200" dirty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</a:t>
            </a:r>
            <a:endParaRPr lang="en-US" altLang="ko-KR" sz="1200" dirty="0"/>
          </a:p>
          <a:p>
            <a:r>
              <a:rPr lang="ko-KR" altLang="en-US" sz="1200" dirty="0"/>
              <a:t>리소스 접근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리소스 응답</a:t>
            </a:r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검증</a:t>
            </a:r>
            <a:endParaRPr lang="en-US" altLang="ko-KR" sz="1200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정보 및 </a:t>
            </a:r>
            <a:r>
              <a:rPr lang="ko-KR" altLang="en-US" sz="1200" dirty="0" err="1"/>
              <a:t>검증정보를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JSON-&gt;base64</a:t>
            </a:r>
            <a:r>
              <a:rPr lang="ko-KR" altLang="en-US" sz="1200" dirty="0"/>
              <a:t> 인코딩하여 </a:t>
            </a:r>
            <a:endParaRPr lang="en-US" altLang="ko-KR" sz="1200" dirty="0"/>
          </a:p>
          <a:p>
            <a:r>
              <a:rPr lang="ko-KR" altLang="en-US" sz="1200" dirty="0"/>
              <a:t>토큰 생성</a:t>
            </a:r>
            <a:endParaRPr lang="en-US" altLang="ko-KR" sz="1200" dirty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검증정보</a:t>
            </a:r>
            <a:r>
              <a:rPr lang="ko-KR" altLang="en-US" sz="1200" dirty="0"/>
              <a:t> 생성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인증요청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https://tecoble.techcourse.co.kr/post/2021-05-22-cookie-session-jwt/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를 사용한</a:t>
            </a:r>
            <a:br>
              <a:rPr lang="en-US" altLang="ko-KR" dirty="0"/>
            </a:br>
            <a:r>
              <a:rPr lang="ko-KR" altLang="en-US" dirty="0"/>
              <a:t>세션 기반 인증</a:t>
            </a:r>
            <a:r>
              <a:rPr lang="en-US" altLang="ko-KR" dirty="0"/>
              <a:t>/</a:t>
            </a:r>
            <a:r>
              <a:rPr lang="ko-KR" altLang="en-US" dirty="0"/>
              <a:t>허가 처리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처리 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에서 인증 처리하며</a:t>
            </a:r>
            <a:r>
              <a:rPr lang="en-US" altLang="ko-KR" dirty="0"/>
              <a:t>, </a:t>
            </a:r>
            <a:r>
              <a:rPr lang="ko-KR" altLang="en-US" dirty="0"/>
              <a:t>세션 저장소에 접근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디바이스별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PC) </a:t>
            </a:r>
            <a:r>
              <a:rPr lang="ko-KR" altLang="en-US" dirty="0"/>
              <a:t>별도의 </a:t>
            </a:r>
            <a:r>
              <a:rPr lang="en-US" altLang="ko-KR" dirty="0"/>
              <a:t>API Gateway</a:t>
            </a:r>
            <a:r>
              <a:rPr lang="ko-KR" altLang="en-US" dirty="0"/>
              <a:t>를 가져가며 디바이스별로 세션을 유지한다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각 서비스에서 권한에 맞는 리소스 접근 처리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각 </a:t>
            </a:r>
            <a:r>
              <a:rPr lang="ko-KR" altLang="en-US" dirty="0" err="1"/>
              <a:t>서비스별</a:t>
            </a:r>
            <a:r>
              <a:rPr lang="ko-KR" altLang="en-US" dirty="0"/>
              <a:t> 리소스 접근 제어 방식이 상이함</a:t>
            </a:r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인증 및 허가 프로세스 </a:t>
            </a:r>
            <a:r>
              <a:rPr lang="en-US" altLang="ko-KR" sz="3600" dirty="0"/>
              <a:t>– Gateway &amp; Session </a:t>
            </a:r>
            <a:r>
              <a:rPr lang="ko-KR" altLang="en-US" sz="3600" dirty="0"/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Header: Token</a:t>
            </a:r>
          </a:p>
          <a:p>
            <a:r>
              <a:rPr lang="ko-KR" altLang="en-US" sz="1200" dirty="0"/>
              <a:t>서비스 접근</a:t>
            </a:r>
            <a:r>
              <a:rPr lang="en-US" altLang="ko-KR" sz="1200" dirty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개별 </a:t>
            </a:r>
            <a:r>
              <a:rPr lang="en-US" altLang="ko-KR" sz="1200" dirty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</a:t>
            </a:r>
            <a:endParaRPr lang="en-US" altLang="ko-KR" sz="1200" dirty="0"/>
          </a:p>
          <a:p>
            <a:r>
              <a:rPr lang="ko-KR" altLang="en-US" sz="1200" dirty="0"/>
              <a:t>리소스 접근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권한에 맞는 리소스 응답</a:t>
            </a:r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sessionId</a:t>
            </a:r>
            <a:r>
              <a:rPr lang="en-US" altLang="ko-KR" sz="1200" dirty="0"/>
              <a:t>) </a:t>
            </a:r>
            <a:r>
              <a:rPr lang="ko-KR" altLang="en-US" sz="1200" dirty="0"/>
              <a:t>생성 및 </a:t>
            </a:r>
            <a:endParaRPr lang="en-US" altLang="ko-KR" sz="1200" dirty="0"/>
          </a:p>
          <a:p>
            <a:r>
              <a:rPr lang="ko-KR" altLang="en-US" sz="1200" dirty="0"/>
              <a:t>세션저장소에 사용자 정보 저장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 유효성 확인 및 </a:t>
            </a:r>
            <a:endParaRPr lang="en-US" altLang="ko-KR" sz="1200" dirty="0"/>
          </a:p>
          <a:p>
            <a:r>
              <a:rPr lang="ko-KR" altLang="en-US" sz="1200" dirty="0"/>
              <a:t>사용자 정보 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인증</a:t>
            </a:r>
            <a:endParaRPr lang="en-US" altLang="ko-KR" sz="1200" dirty="0"/>
          </a:p>
          <a:p>
            <a:pPr algn="ctr"/>
            <a:r>
              <a:rPr lang="ko-KR" altLang="en-US" sz="1200" dirty="0"/>
              <a:t>필터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필터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Header &gt; session-profile</a:t>
            </a:r>
          </a:p>
          <a:p>
            <a:r>
              <a:rPr lang="en-US" altLang="ko-KR" sz="1200" dirty="0"/>
              <a:t>: {</a:t>
            </a:r>
            <a:r>
              <a:rPr lang="en-US" altLang="ko-KR" sz="1200" dirty="0" err="1"/>
              <a:t>sessionId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 /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 정보 및 사용자 정보 생성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인증 정보 및 사용자 정보 생성</a:t>
            </a:r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1009</Words>
  <Application>Microsoft Office PowerPoint</Application>
  <PresentationFormat>와이드스크린</PresentationFormat>
  <Paragraphs>286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이 주현</cp:lastModifiedBy>
  <cp:revision>419</cp:revision>
  <dcterms:created xsi:type="dcterms:W3CDTF">2021-02-04T00:42:54Z</dcterms:created>
  <dcterms:modified xsi:type="dcterms:W3CDTF">2021-10-18T12:34:30Z</dcterms:modified>
</cp:coreProperties>
</file>