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B"/>
    <a:srgbClr val="40372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2393375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886067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788159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93131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943323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939881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ㅇㅎㅇㄴㄹㄴㅇㄹ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ㄴㅇㄹㄴㅇㄹ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사례분석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ㄴㅇㄹㄴㅇㄹ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양진체 " panose="02020503000000000000" pitchFamily="18" charset="-127"/>
                <a:ea typeface="양진체 " panose="02020503000000000000" pitchFamily="18" charset="-127"/>
              </a:rPr>
              <a:t>ㅇㅎㅇㄴㄹㄴㅇㄹ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ㄴㅇㄹㄴㅇㄹ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A36859-B057-4E4D-BF3C-D18FFC0F3339}"/>
              </a:ext>
            </a:extLst>
          </p:cNvPr>
          <p:cNvSpPr/>
          <p:nvPr/>
        </p:nvSpPr>
        <p:spPr>
          <a:xfrm>
            <a:off x="8414251" y="1520983"/>
            <a:ext cx="3315460" cy="940948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24C696-4421-45FF-87B8-3D7DFABA7EB3}"/>
              </a:ext>
            </a:extLst>
          </p:cNvPr>
          <p:cNvSpPr/>
          <p:nvPr/>
        </p:nvSpPr>
        <p:spPr>
          <a:xfrm>
            <a:off x="8396189" y="2664705"/>
            <a:ext cx="3315460" cy="940948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5DF74-BDD8-4A15-8FE5-4377D4DCE120}"/>
              </a:ext>
            </a:extLst>
          </p:cNvPr>
          <p:cNvSpPr/>
          <p:nvPr/>
        </p:nvSpPr>
        <p:spPr>
          <a:xfrm>
            <a:off x="8391618" y="3802479"/>
            <a:ext cx="3315460" cy="2059933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8BD0498-9764-4A81-AFAD-4483310B75AE}"/>
              </a:ext>
            </a:extLst>
          </p:cNvPr>
          <p:cNvCxnSpPr>
            <a:cxnSpLocks/>
          </p:cNvCxnSpPr>
          <p:nvPr/>
        </p:nvCxnSpPr>
        <p:spPr>
          <a:xfrm>
            <a:off x="10981952" y="1336645"/>
            <a:ext cx="0" cy="267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300CC79-304C-4DD8-A687-D0C9C3C3F4E6}"/>
              </a:ext>
            </a:extLst>
          </p:cNvPr>
          <p:cNvCxnSpPr>
            <a:cxnSpLocks/>
          </p:cNvCxnSpPr>
          <p:nvPr/>
        </p:nvCxnSpPr>
        <p:spPr>
          <a:xfrm>
            <a:off x="10444069" y="1336645"/>
            <a:ext cx="0" cy="1499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1A964A-2E4E-45C1-B492-105AB89AB95F}"/>
              </a:ext>
            </a:extLst>
          </p:cNvPr>
          <p:cNvSpPr/>
          <p:nvPr/>
        </p:nvSpPr>
        <p:spPr>
          <a:xfrm>
            <a:off x="439271" y="475129"/>
            <a:ext cx="3684494" cy="4437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227043-EAE3-4AFA-BA4A-318AF67EE661}"/>
              </a:ext>
            </a:extLst>
          </p:cNvPr>
          <p:cNvSpPr/>
          <p:nvPr/>
        </p:nvSpPr>
        <p:spPr>
          <a:xfrm>
            <a:off x="4329953" y="475130"/>
            <a:ext cx="3684494" cy="4437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E5447B-054B-45B1-A594-557253B631C9}"/>
              </a:ext>
            </a:extLst>
          </p:cNvPr>
          <p:cNvSpPr/>
          <p:nvPr/>
        </p:nvSpPr>
        <p:spPr>
          <a:xfrm>
            <a:off x="8211673" y="475129"/>
            <a:ext cx="3684494" cy="6241212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0329-B823-4D98-BFB2-C01EAABBB675}"/>
              </a:ext>
            </a:extLst>
          </p:cNvPr>
          <p:cNvSpPr txBox="1"/>
          <p:nvPr/>
        </p:nvSpPr>
        <p:spPr>
          <a:xfrm>
            <a:off x="1256323" y="68613"/>
            <a:ext cx="20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Subscribs</a:t>
            </a:r>
            <a:r>
              <a:rPr lang="en-US" altLang="ko-KR" b="1" dirty="0"/>
              <a:t> service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EE36-C5AC-4F52-945D-8ED633C092F6}"/>
              </a:ext>
            </a:extLst>
          </p:cNvPr>
          <p:cNvSpPr txBox="1"/>
          <p:nvPr/>
        </p:nvSpPr>
        <p:spPr>
          <a:xfrm>
            <a:off x="5055585" y="82701"/>
            <a:ext cx="27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JUGAN ADMIN service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766B8-900F-467F-8029-E1205F634D08}"/>
              </a:ext>
            </a:extLst>
          </p:cNvPr>
          <p:cNvSpPr txBox="1"/>
          <p:nvPr/>
        </p:nvSpPr>
        <p:spPr>
          <a:xfrm>
            <a:off x="9219190" y="68613"/>
            <a:ext cx="183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Partner service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DE2EBF-EA2A-4604-BEC0-46AB1001B9C1}"/>
              </a:ext>
            </a:extLst>
          </p:cNvPr>
          <p:cNvSpPr/>
          <p:nvPr/>
        </p:nvSpPr>
        <p:spPr>
          <a:xfrm>
            <a:off x="674536" y="807088"/>
            <a:ext cx="3285563" cy="53939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3DB17-F891-453D-989F-D20766E62BE4}"/>
              </a:ext>
            </a:extLst>
          </p:cNvPr>
          <p:cNvSpPr/>
          <p:nvPr/>
        </p:nvSpPr>
        <p:spPr>
          <a:xfrm>
            <a:off x="716918" y="1458574"/>
            <a:ext cx="1489032" cy="2890454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3EC83D-FE28-48BA-A5D5-0996F5857C6B}"/>
              </a:ext>
            </a:extLst>
          </p:cNvPr>
          <p:cNvSpPr/>
          <p:nvPr/>
        </p:nvSpPr>
        <p:spPr>
          <a:xfrm>
            <a:off x="846196" y="1673040"/>
            <a:ext cx="1230475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제품목록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768A5C-FD37-47A6-8E03-3341F58BCC86}"/>
              </a:ext>
            </a:extLst>
          </p:cNvPr>
          <p:cNvSpPr/>
          <p:nvPr/>
        </p:nvSpPr>
        <p:spPr>
          <a:xfrm>
            <a:off x="2384482" y="1482081"/>
            <a:ext cx="1489032" cy="2864346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69C913-7B5E-4D9F-9F7C-FFB1D32A083F}"/>
              </a:ext>
            </a:extLst>
          </p:cNvPr>
          <p:cNvSpPr/>
          <p:nvPr/>
        </p:nvSpPr>
        <p:spPr>
          <a:xfrm>
            <a:off x="837044" y="2591922"/>
            <a:ext cx="1230475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제품상세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05CDE7-D1BA-468D-A550-912BFFD8305B}"/>
              </a:ext>
            </a:extLst>
          </p:cNvPr>
          <p:cNvCxnSpPr>
            <a:endCxn id="40" idx="0"/>
          </p:cNvCxnSpPr>
          <p:nvPr/>
        </p:nvCxnSpPr>
        <p:spPr>
          <a:xfrm>
            <a:off x="1452281" y="2259106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4D3ED-D7EC-4836-A50E-99725200C3CA}"/>
              </a:ext>
            </a:extLst>
          </p:cNvPr>
          <p:cNvCxnSpPr/>
          <p:nvPr/>
        </p:nvCxnSpPr>
        <p:spPr>
          <a:xfrm>
            <a:off x="1461432" y="1354574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2A6D2-C6A6-46D8-AE90-759DBCE1BABC}"/>
              </a:ext>
            </a:extLst>
          </p:cNvPr>
          <p:cNvCxnSpPr/>
          <p:nvPr/>
        </p:nvCxnSpPr>
        <p:spPr>
          <a:xfrm>
            <a:off x="3116278" y="1336645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3E69A6-9AA1-467F-805B-722CF41CA41C}"/>
              </a:ext>
            </a:extLst>
          </p:cNvPr>
          <p:cNvSpPr/>
          <p:nvPr/>
        </p:nvSpPr>
        <p:spPr>
          <a:xfrm>
            <a:off x="4476032" y="689063"/>
            <a:ext cx="3386292" cy="395299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411138" y="797248"/>
            <a:ext cx="3285563" cy="53939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82D4B35-D20E-4603-9C87-ADAFB78D89E7}"/>
              </a:ext>
            </a:extLst>
          </p:cNvPr>
          <p:cNvSpPr/>
          <p:nvPr/>
        </p:nvSpPr>
        <p:spPr>
          <a:xfrm>
            <a:off x="8828746" y="1669006"/>
            <a:ext cx="2474342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파트너쉽 신청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8806995" y="2835776"/>
            <a:ext cx="249609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판매제품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59C0F5F-4AAE-45CC-A0E3-192F982C6AF5}"/>
              </a:ext>
            </a:extLst>
          </p:cNvPr>
          <p:cNvSpPr/>
          <p:nvPr/>
        </p:nvSpPr>
        <p:spPr>
          <a:xfrm>
            <a:off x="4595721" y="1452690"/>
            <a:ext cx="3139987" cy="898871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EA727F9-B114-4D76-A8F5-542FE1851B59}"/>
              </a:ext>
            </a:extLst>
          </p:cNvPr>
          <p:cNvSpPr/>
          <p:nvPr/>
        </p:nvSpPr>
        <p:spPr>
          <a:xfrm>
            <a:off x="5037047" y="1612190"/>
            <a:ext cx="234813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파트너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E491CC-E462-4F8C-9968-AD20A63F74BC}"/>
              </a:ext>
            </a:extLst>
          </p:cNvPr>
          <p:cNvSpPr/>
          <p:nvPr/>
        </p:nvSpPr>
        <p:spPr>
          <a:xfrm>
            <a:off x="4606896" y="2505644"/>
            <a:ext cx="3139987" cy="898871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4CC15EF-D017-4878-97D9-E2D29209AC84}"/>
              </a:ext>
            </a:extLst>
          </p:cNvPr>
          <p:cNvSpPr/>
          <p:nvPr/>
        </p:nvSpPr>
        <p:spPr>
          <a:xfrm>
            <a:off x="5012362" y="2664605"/>
            <a:ext cx="234813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 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E6EC94D-A2D3-4ED2-B72C-E5B2073062EA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2076672" y="1966074"/>
            <a:ext cx="2883361" cy="1109035"/>
          </a:xfrm>
          <a:prstGeom prst="bentConnector3">
            <a:avLst>
              <a:gd name="adj1" fmla="val 9259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524ADB-D883-49D9-A71D-CBE90A4C7153}"/>
              </a:ext>
            </a:extLst>
          </p:cNvPr>
          <p:cNvSpPr txBox="1"/>
          <p:nvPr/>
        </p:nvSpPr>
        <p:spPr>
          <a:xfrm>
            <a:off x="5618202" y="846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대쉬보드</a:t>
            </a:r>
            <a:endParaRPr lang="ko-KR" altLang="en-US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CD5BAEF-8D9F-4DAC-8259-175A024F88DA}"/>
              </a:ext>
            </a:extLst>
          </p:cNvPr>
          <p:cNvSpPr/>
          <p:nvPr/>
        </p:nvSpPr>
        <p:spPr>
          <a:xfrm>
            <a:off x="826159" y="3498484"/>
            <a:ext cx="1230475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C0E93AE-00AA-4CCB-B6C5-488C879EF8DC}"/>
              </a:ext>
            </a:extLst>
          </p:cNvPr>
          <p:cNvCxnSpPr/>
          <p:nvPr/>
        </p:nvCxnSpPr>
        <p:spPr>
          <a:xfrm>
            <a:off x="1452059" y="3167279"/>
            <a:ext cx="1" cy="33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F4188D0-3358-4E7C-B3BA-80B5C1CEA7EF}"/>
              </a:ext>
            </a:extLst>
          </p:cNvPr>
          <p:cNvCxnSpPr>
            <a:cxnSpLocks/>
          </p:cNvCxnSpPr>
          <p:nvPr/>
        </p:nvCxnSpPr>
        <p:spPr>
          <a:xfrm flipH="1">
            <a:off x="7405130" y="1917042"/>
            <a:ext cx="14094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9703D8-013C-4870-9020-101E6683A7D9}"/>
              </a:ext>
            </a:extLst>
          </p:cNvPr>
          <p:cNvCxnSpPr>
            <a:cxnSpLocks/>
          </p:cNvCxnSpPr>
          <p:nvPr/>
        </p:nvCxnSpPr>
        <p:spPr>
          <a:xfrm>
            <a:off x="9942046" y="1363122"/>
            <a:ext cx="0" cy="324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92822E3-B48F-4E19-913E-09B4357EDF9D}"/>
              </a:ext>
            </a:extLst>
          </p:cNvPr>
          <p:cNvSpPr/>
          <p:nvPr/>
        </p:nvSpPr>
        <p:spPr>
          <a:xfrm>
            <a:off x="8803433" y="4055994"/>
            <a:ext cx="2499656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 관리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2142B5FC-C878-42E0-81B2-F7C94B665F73}"/>
              </a:ext>
            </a:extLst>
          </p:cNvPr>
          <p:cNvCxnSpPr>
            <a:cxnSpLocks/>
          </p:cNvCxnSpPr>
          <p:nvPr/>
        </p:nvCxnSpPr>
        <p:spPr>
          <a:xfrm>
            <a:off x="1461432" y="4115137"/>
            <a:ext cx="6919737" cy="644340"/>
          </a:xfrm>
          <a:prstGeom prst="bentConnector3">
            <a:avLst>
              <a:gd name="adj1" fmla="val 122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439271" y="5197338"/>
            <a:ext cx="3234085" cy="1477508"/>
            <a:chOff x="8378924" y="5083918"/>
            <a:chExt cx="3252430" cy="1495944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D97B9A67-9E07-40E1-81AE-2C657FA6CAB0}"/>
                </a:ext>
              </a:extLst>
            </p:cNvPr>
            <p:cNvSpPr/>
            <p:nvPr/>
          </p:nvSpPr>
          <p:spPr>
            <a:xfrm>
              <a:off x="8378924" y="5083918"/>
              <a:ext cx="3252430" cy="149594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57193A4-BFB1-4961-9309-D677D0F0F9B4}"/>
                </a:ext>
              </a:extLst>
            </p:cNvPr>
            <p:cNvCxnSpPr>
              <a:cxnSpLocks/>
            </p:cNvCxnSpPr>
            <p:nvPr/>
          </p:nvCxnSpPr>
          <p:spPr>
            <a:xfrm>
              <a:off x="9962597" y="5494878"/>
              <a:ext cx="14971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9518C44C-E542-457D-A0B0-8C91B4642B86}"/>
                </a:ext>
              </a:extLst>
            </p:cNvPr>
            <p:cNvCxnSpPr>
              <a:cxnSpLocks/>
            </p:cNvCxnSpPr>
            <p:nvPr/>
          </p:nvCxnSpPr>
          <p:spPr>
            <a:xfrm>
              <a:off x="9962597" y="5892349"/>
              <a:ext cx="1497198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10E12B9-E1AA-4C41-AF20-EC316AB8A5AE}"/>
                </a:ext>
              </a:extLst>
            </p:cNvPr>
            <p:cNvSpPr txBox="1"/>
            <p:nvPr/>
          </p:nvSpPr>
          <p:spPr>
            <a:xfrm>
              <a:off x="8490320" y="5195932"/>
              <a:ext cx="1428640" cy="1301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페이지 이동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데이터 이동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ko-KR" altLang="en-US" b="1" dirty="0"/>
                <a:t>서버 이동</a:t>
              </a:r>
            </a:p>
          </p:txBody>
        </p: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BCF79585-86F6-4690-A05A-6A8A8A4142E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420" y="6292737"/>
              <a:ext cx="1497198" cy="0"/>
            </a:xfrm>
            <a:prstGeom prst="straightConnector1">
              <a:avLst/>
            </a:prstGeom>
            <a:ln w="38100">
              <a:solidFill>
                <a:srgbClr val="883E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99E6AFB7-3B14-4C62-8D5F-77B30B3C96C4}"/>
              </a:ext>
            </a:extLst>
          </p:cNvPr>
          <p:cNvSpPr/>
          <p:nvPr/>
        </p:nvSpPr>
        <p:spPr>
          <a:xfrm>
            <a:off x="4603696" y="3574062"/>
            <a:ext cx="3139987" cy="898871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9814F71-F282-4666-96BF-20176C5F1730}"/>
              </a:ext>
            </a:extLst>
          </p:cNvPr>
          <p:cNvSpPr/>
          <p:nvPr/>
        </p:nvSpPr>
        <p:spPr>
          <a:xfrm>
            <a:off x="5009162" y="3733023"/>
            <a:ext cx="2348134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 내역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7104A600-493D-4045-92AC-799B21F3CF60}"/>
              </a:ext>
            </a:extLst>
          </p:cNvPr>
          <p:cNvSpPr/>
          <p:nvPr/>
        </p:nvSpPr>
        <p:spPr>
          <a:xfrm>
            <a:off x="8784037" y="4927579"/>
            <a:ext cx="2519051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누적 매출 정산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B164FA-757B-482D-BCEC-DC2DE3E4FAFE}"/>
              </a:ext>
            </a:extLst>
          </p:cNvPr>
          <p:cNvSpPr/>
          <p:nvPr/>
        </p:nvSpPr>
        <p:spPr>
          <a:xfrm>
            <a:off x="2501042" y="1655111"/>
            <a:ext cx="1221323" cy="58606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CAA7C93C-72C0-49D2-BB2D-8659BFBD7D82}"/>
              </a:ext>
            </a:extLst>
          </p:cNvPr>
          <p:cNvCxnSpPr>
            <a:cxnSpLocks/>
          </p:cNvCxnSpPr>
          <p:nvPr/>
        </p:nvCxnSpPr>
        <p:spPr>
          <a:xfrm>
            <a:off x="2076671" y="3884081"/>
            <a:ext cx="29603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7E48CED8-CACF-4B1E-9313-B2F64B20065B}"/>
              </a:ext>
            </a:extLst>
          </p:cNvPr>
          <p:cNvCxnSpPr>
            <a:cxnSpLocks/>
          </p:cNvCxnSpPr>
          <p:nvPr/>
        </p:nvCxnSpPr>
        <p:spPr>
          <a:xfrm flipH="1">
            <a:off x="7374598" y="3132972"/>
            <a:ext cx="14094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290E7DA-B34A-4936-9421-17499C07E634}"/>
              </a:ext>
            </a:extLst>
          </p:cNvPr>
          <p:cNvGrpSpPr/>
          <p:nvPr/>
        </p:nvGrpSpPr>
        <p:grpSpPr>
          <a:xfrm>
            <a:off x="3102735" y="627530"/>
            <a:ext cx="6472814" cy="206453"/>
            <a:chOff x="3111703" y="627530"/>
            <a:chExt cx="6472814" cy="206453"/>
          </a:xfrm>
        </p:grpSpPr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8396E3C5-0C40-4F7A-8D49-EC81374A0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1703" y="797247"/>
              <a:ext cx="6472814" cy="2"/>
            </a:xfrm>
            <a:prstGeom prst="bentConnector4">
              <a:avLst>
                <a:gd name="adj1" fmla="val 331"/>
                <a:gd name="adj2" fmla="val 11430100000"/>
              </a:avLst>
            </a:prstGeom>
            <a:ln w="38100">
              <a:solidFill>
                <a:srgbClr val="883E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FFEC1100-CBEE-4AA3-8170-4F96BF9A34F1}"/>
                </a:ext>
              </a:extLst>
            </p:cNvPr>
            <p:cNvCxnSpPr/>
            <p:nvPr/>
          </p:nvCxnSpPr>
          <p:spPr>
            <a:xfrm>
              <a:off x="3129633" y="627530"/>
              <a:ext cx="0" cy="206453"/>
            </a:xfrm>
            <a:prstGeom prst="straightConnector1">
              <a:avLst/>
            </a:prstGeom>
            <a:ln w="38100">
              <a:solidFill>
                <a:srgbClr val="883E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3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BF67575-ED7C-44BE-8DFD-67D710EC0BE6}"/>
              </a:ext>
            </a:extLst>
          </p:cNvPr>
          <p:cNvSpPr/>
          <p:nvPr/>
        </p:nvSpPr>
        <p:spPr>
          <a:xfrm>
            <a:off x="1380565" y="1210234"/>
            <a:ext cx="1918448" cy="19184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1C4B06-E2AC-45FE-A0E1-C56F7B5F0DAE}"/>
              </a:ext>
            </a:extLst>
          </p:cNvPr>
          <p:cNvSpPr/>
          <p:nvPr/>
        </p:nvSpPr>
        <p:spPr>
          <a:xfrm>
            <a:off x="5096436" y="1268505"/>
            <a:ext cx="1918448" cy="19184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BC652-CF27-4FFA-B54E-27744415DA17}"/>
              </a:ext>
            </a:extLst>
          </p:cNvPr>
          <p:cNvSpPr/>
          <p:nvPr/>
        </p:nvSpPr>
        <p:spPr>
          <a:xfrm>
            <a:off x="8812307" y="1210234"/>
            <a:ext cx="1918448" cy="19184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380565" y="3307803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Project</a:t>
            </a:r>
            <a:r>
              <a:rPr lang="ko-KR" altLang="en-US" b="1" dirty="0"/>
              <a:t> </a:t>
            </a:r>
            <a:r>
              <a:rPr lang="en-US" altLang="ko-KR" b="1" dirty="0"/>
              <a:t>leader</a:t>
            </a:r>
          </a:p>
          <a:p>
            <a:endParaRPr lang="en-US" altLang="ko-KR" b="1" dirty="0"/>
          </a:p>
          <a:p>
            <a:r>
              <a:rPr lang="ko-KR" altLang="en-US" b="1" dirty="0"/>
              <a:t>이주은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유저 서비스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프로젝트 총책임</a:t>
            </a:r>
            <a:r>
              <a:rPr lang="en-US" altLang="ko-KR" b="1" dirty="0"/>
              <a:t>, </a:t>
            </a:r>
            <a:r>
              <a:rPr lang="ko-KR" altLang="en-US" b="1" dirty="0"/>
              <a:t>개발</a:t>
            </a:r>
            <a:endParaRPr lang="en-US" altLang="ko-KR" b="1" dirty="0"/>
          </a:p>
          <a:p>
            <a:r>
              <a:rPr lang="ko-KR" altLang="en-US" b="1" dirty="0" err="1"/>
              <a:t>프론트엔드</a:t>
            </a:r>
            <a:r>
              <a:rPr lang="en-US" altLang="ko-KR" b="1" dirty="0"/>
              <a:t>,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5206147" y="3307803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Lead Engineer</a:t>
            </a:r>
          </a:p>
          <a:p>
            <a:endParaRPr lang="en-US" altLang="ko-KR" b="1" dirty="0"/>
          </a:p>
          <a:p>
            <a:r>
              <a:rPr lang="ko-KR" altLang="en-US" b="1" dirty="0" err="1"/>
              <a:t>명재윤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비즈니스 서비스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프로젝트 설계</a:t>
            </a:r>
            <a:r>
              <a:rPr lang="en-US" altLang="ko-KR" b="1" dirty="0"/>
              <a:t>,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r>
              <a:rPr lang="ko-KR" altLang="en-US" b="1" dirty="0" err="1"/>
              <a:t>프론트엔드</a:t>
            </a:r>
            <a:r>
              <a:rPr lang="en-US" altLang="ko-KR" b="1" dirty="0"/>
              <a:t>,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r>
              <a:rPr lang="ko-KR" altLang="en-US" b="1" dirty="0"/>
              <a:t>소스코드 형상관리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9031729" y="3307803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Developer</a:t>
            </a:r>
          </a:p>
          <a:p>
            <a:endParaRPr lang="en-US" altLang="ko-KR" b="1" dirty="0"/>
          </a:p>
          <a:p>
            <a:r>
              <a:rPr lang="ko-KR" altLang="en-US" b="1" dirty="0"/>
              <a:t>김준호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어드민</a:t>
            </a:r>
            <a:r>
              <a:rPr lang="ko-KR" altLang="en-US" b="1" dirty="0"/>
              <a:t> 서비스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프로젝트 기획</a:t>
            </a:r>
            <a:r>
              <a:rPr lang="en-US" altLang="ko-KR" b="1" dirty="0"/>
              <a:t>,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r>
              <a:rPr lang="ko-KR" altLang="en-US" b="1" dirty="0" err="1"/>
              <a:t>프론트엔드</a:t>
            </a:r>
            <a:r>
              <a:rPr lang="en-US" altLang="ko-KR" b="1" dirty="0"/>
              <a:t>, </a:t>
            </a:r>
            <a:r>
              <a:rPr lang="ko-KR" altLang="en-US" b="1" dirty="0" err="1"/>
              <a:t>백엔드</a:t>
            </a:r>
            <a:endParaRPr lang="ko-KR" altLang="en-US" b="1" dirty="0"/>
          </a:p>
          <a:p>
            <a:r>
              <a:rPr lang="ko-KR" altLang="en-US" b="1" dirty="0"/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10009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97</Words>
  <Application>Microsoft Office PowerPoint</Application>
  <PresentationFormat>와이드스크린</PresentationFormat>
  <Paragraphs>58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양진체 </vt:lpstr>
      <vt:lpstr>Arial</vt:lpstr>
      <vt:lpstr>Office 테마</vt:lpstr>
      <vt:lpstr>주간 커-피</vt:lpstr>
      <vt:lpstr>ㅇㅎㅇㄴㄹㄴㅇㄹ</vt:lpstr>
      <vt:lpstr>사례분석</vt:lpstr>
      <vt:lpstr>ㅇㅎㅇㄴㄹㄴㅇㄹ</vt:lpstr>
      <vt:lpstr>PowerPoint 프레젠테이션</vt:lpstr>
      <vt:lpstr> 팀원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4</cp:revision>
  <dcterms:created xsi:type="dcterms:W3CDTF">2021-10-17T20:01:40Z</dcterms:created>
  <dcterms:modified xsi:type="dcterms:W3CDTF">2021-10-17T21:26:12Z</dcterms:modified>
</cp:coreProperties>
</file>