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8" r:id="rId3"/>
    <p:sldId id="268" r:id="rId4"/>
    <p:sldId id="266" r:id="rId5"/>
    <p:sldId id="269" r:id="rId6"/>
    <p:sldId id="267" r:id="rId7"/>
    <p:sldId id="272" r:id="rId8"/>
    <p:sldId id="271" r:id="rId9"/>
    <p:sldId id="280" r:id="rId10"/>
    <p:sldId id="273" r:id="rId11"/>
    <p:sldId id="275" r:id="rId12"/>
    <p:sldId id="276" r:id="rId13"/>
    <p:sldId id="277" r:id="rId14"/>
    <p:sldId id="279" r:id="rId15"/>
    <p:sldId id="2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D3713"/>
    <a:srgbClr val="477BA9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0924" autoAdjust="0"/>
  </p:normalViewPr>
  <p:slideViewPr>
    <p:cSldViewPr snapToGrid="0">
      <p:cViewPr varScale="1">
        <p:scale>
          <a:sx n="81" d="100"/>
          <a:sy n="81" d="100"/>
        </p:scale>
        <p:origin x="8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3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8AF1F-B47D-4186-81C8-9CA0CB26DC8E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40A2-DC0C-4C61-8DCF-7D884F9B1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3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C9AC2-D4C0-41C6-81C9-64731143B631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6CA2-E8B5-4449-A2C3-F2287C8DE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8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6CA2-E8B5-4449-A2C3-F2287C8DEE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728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6CA2-E8B5-4449-A2C3-F2287C8DEE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77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6CA2-E8B5-4449-A2C3-F2287C8DEE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04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6CA2-E8B5-4449-A2C3-F2287C8DEE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897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6CA2-E8B5-4449-A2C3-F2287C8DEEE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209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6CA2-E8B5-4449-A2C3-F2287C8DEEE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52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06392"/>
            <a:ext cx="9144000" cy="1251408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1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924" y="1461153"/>
            <a:ext cx="11378153" cy="5029200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363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0"/>
            <a:ext cx="11375136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463040"/>
            <a:ext cx="11375136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972800" y="6550223"/>
            <a:ext cx="81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FDEC6D8-F5F7-4EF4-8ED3-CA6227296262}" type="slidenum">
              <a:rPr lang="zh-CN" altLang="en-US" sz="1400" smtClean="0">
                <a:latin typeface="+mn-lt"/>
              </a:rPr>
              <a:pPr algn="r"/>
              <a:t>‹#›</a:t>
            </a:fld>
            <a:endParaRPr lang="zh-CN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393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ournals.aps.org/pra/abstract/10.1103/PhysRevA.90.01230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journals.aps.org/pra/abstract/10.1103/PhysRevA.90.01234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425" y="886119"/>
            <a:ext cx="9865150" cy="376129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Two-peak Localization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&amp;&amp;</a:t>
            </a:r>
            <a:br>
              <a:rPr lang="en-US" altLang="zh-CN" dirty="0" smtClean="0"/>
            </a:br>
            <a:r>
              <a:rPr lang="en-US" altLang="zh-CN" dirty="0" smtClean="0"/>
              <a:t>Defects and Disorders 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47415"/>
            <a:ext cx="9144000" cy="1251408"/>
          </a:xfrm>
        </p:spPr>
        <p:txBody>
          <a:bodyPr/>
          <a:lstStyle/>
          <a:p>
            <a:r>
              <a:rPr lang="en-US" altLang="zh-CN" dirty="0" smtClean="0"/>
              <a:t>Wang Kun</a:t>
            </a:r>
          </a:p>
          <a:p>
            <a:fld id="{D16528FD-9FEB-4586-9F9B-3D3275D4BB89}" type="datetime1">
              <a:rPr lang="en-US" altLang="zh-CN" smtClean="0"/>
              <a:t>3/15/2016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4383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 smtClean="0"/>
              <a:t>Defects and Disorders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Hadamard evolution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CN" dirty="0" smtClean="0"/>
              <a:t>Bit-flip evolution: </a:t>
            </a:r>
            <a:r>
              <a:rPr lang="en-US" altLang="zh-CN" i="1" dirty="0" smtClean="0">
                <a:solidFill>
                  <a:srgbClr val="FF0000"/>
                </a:solidFill>
              </a:rPr>
              <a:t>defect</a:t>
            </a:r>
            <a:r>
              <a:rPr lang="en-US" altLang="zh-CN" dirty="0" smtClean="0"/>
              <a:t>, or node </a:t>
            </a:r>
            <a:r>
              <a:rPr lang="en-US" altLang="zh-CN" i="1" dirty="0" smtClean="0">
                <a:solidFill>
                  <a:srgbClr val="FF0000"/>
                </a:solidFill>
              </a:rPr>
              <a:t>percolation</a:t>
            </a:r>
            <a:r>
              <a:rPr lang="en-US" altLang="zh-CN" dirty="0" smtClean="0"/>
              <a:t>, or </a:t>
            </a:r>
            <a:r>
              <a:rPr lang="en-US" altLang="zh-CN" i="1" dirty="0" smtClean="0">
                <a:solidFill>
                  <a:srgbClr val="FF0000"/>
                </a:solidFill>
              </a:rPr>
              <a:t>reflection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Phase-flip evolution: </a:t>
            </a:r>
            <a:r>
              <a:rPr lang="en-US" i="1" dirty="0" smtClean="0">
                <a:solidFill>
                  <a:srgbClr val="FF0000"/>
                </a:solidFill>
              </a:rPr>
              <a:t>disorder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evolutions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856" y="2180279"/>
            <a:ext cx="2933954" cy="480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046" y="3724969"/>
            <a:ext cx="2941575" cy="480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821" y="5279086"/>
            <a:ext cx="2812024" cy="5105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0801" y="3435384"/>
            <a:ext cx="2278577" cy="1059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2156" y="5144750"/>
            <a:ext cx="2659610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model and disorder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2424" y="1540093"/>
            <a:ext cx="2733773" cy="6245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Bit-flip evolution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2424" y="3680956"/>
            <a:ext cx="2733773" cy="6245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Hadamard evolution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2424" y="5821819"/>
            <a:ext cx="2733773" cy="6245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Phase-flip evolution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78543" y="2192114"/>
            <a:ext cx="4146224" cy="624548"/>
          </a:xfrm>
          <a:prstGeom prst="rect">
            <a:avLst/>
          </a:prstGeom>
          <a:noFill/>
          <a:ln>
            <a:solidFill>
              <a:srgbClr val="ED37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Quantum walk with percolation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8543" y="5170513"/>
            <a:ext cx="4146224" cy="624548"/>
          </a:xfrm>
          <a:prstGeom prst="rect">
            <a:avLst/>
          </a:prstGeom>
          <a:noFill/>
          <a:ln>
            <a:solidFill>
              <a:srgbClr val="ED37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Quantum walk with disorders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5" idx="3"/>
            <a:endCxn id="8" idx="1"/>
          </p:cNvCxnSpPr>
          <p:nvPr/>
        </p:nvCxnSpPr>
        <p:spPr>
          <a:xfrm>
            <a:off x="3516197" y="1852367"/>
            <a:ext cx="1962346" cy="652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8" idx="1"/>
          </p:cNvCxnSpPr>
          <p:nvPr/>
        </p:nvCxnSpPr>
        <p:spPr>
          <a:xfrm flipV="1">
            <a:off x="3516197" y="2504388"/>
            <a:ext cx="1962346" cy="14888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9" idx="1"/>
          </p:cNvCxnSpPr>
          <p:nvPr/>
        </p:nvCxnSpPr>
        <p:spPr>
          <a:xfrm>
            <a:off x="3516197" y="3993230"/>
            <a:ext cx="1962346" cy="1489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9" idx="1"/>
          </p:cNvCxnSpPr>
          <p:nvPr/>
        </p:nvCxnSpPr>
        <p:spPr>
          <a:xfrm flipV="1">
            <a:off x="3516197" y="5482787"/>
            <a:ext cx="1962346" cy="651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3516197" y="1852367"/>
            <a:ext cx="8202891" cy="4281726"/>
            <a:chOff x="3516197" y="1852367"/>
            <a:chExt cx="8202891" cy="4281726"/>
          </a:xfrm>
        </p:grpSpPr>
        <p:grpSp>
          <p:nvGrpSpPr>
            <p:cNvPr id="35" name="Group 34"/>
            <p:cNvGrpSpPr/>
            <p:nvPr/>
          </p:nvGrpSpPr>
          <p:grpSpPr>
            <a:xfrm>
              <a:off x="3516197" y="1852367"/>
              <a:ext cx="6108570" cy="4281726"/>
              <a:chOff x="3516197" y="1852367"/>
              <a:chExt cx="6108570" cy="428172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478543" y="3680956"/>
                <a:ext cx="4146224" cy="624548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Quantum walk what?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Arrow Connector 25"/>
              <p:cNvCxnSpPr>
                <a:stCxn id="5" idx="3"/>
                <a:endCxn id="25" idx="1"/>
              </p:cNvCxnSpPr>
              <p:nvPr/>
            </p:nvCxnSpPr>
            <p:spPr>
              <a:xfrm>
                <a:off x="3516197" y="1852367"/>
                <a:ext cx="1962346" cy="2140863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  <a:endCxn id="25" idx="1"/>
              </p:cNvCxnSpPr>
              <p:nvPr/>
            </p:nvCxnSpPr>
            <p:spPr>
              <a:xfrm>
                <a:off x="3516197" y="3993230"/>
                <a:ext cx="1962346" cy="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7" idx="3"/>
                <a:endCxn id="25" idx="1"/>
              </p:cNvCxnSpPr>
              <p:nvPr/>
            </p:nvCxnSpPr>
            <p:spPr>
              <a:xfrm flipV="1">
                <a:off x="3516197" y="3993230"/>
                <a:ext cx="1962346" cy="2140863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6520" y="3046946"/>
              <a:ext cx="1892568" cy="189256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375259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06924" y="1461152"/>
                <a:ext cx="11378153" cy="531671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each move</a:t>
                </a:r>
              </a:p>
              <a:p>
                <a:pPr lvl="1"/>
                <a:r>
                  <a:rPr lang="en-US" dirty="0" smtClean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 smtClean="0"/>
                  <a:t>, a node is a defect point</a:t>
                </a:r>
              </a:p>
              <a:p>
                <a:pPr lvl="1"/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/>
                  <a:t>, a node is a </a:t>
                </a:r>
                <a:r>
                  <a:rPr lang="en-US" dirty="0" smtClean="0"/>
                  <a:t>disorder point</a:t>
                </a:r>
              </a:p>
              <a:p>
                <a:pPr lvl="1"/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a node is a </a:t>
                </a:r>
                <a:r>
                  <a:rPr lang="en-US" dirty="0" smtClean="0"/>
                  <a:t>normal point</a:t>
                </a:r>
              </a:p>
              <a:p>
                <a:r>
                  <a:rPr lang="en-US" dirty="0" smtClean="0"/>
                  <a:t>Evolution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idea is originated from Quantum Error Correction</a:t>
                </a:r>
              </a:p>
              <a:p>
                <a:r>
                  <a:rPr lang="en-US" dirty="0" smtClean="0"/>
                  <a:t>Any possible </a:t>
                </a:r>
                <a:r>
                  <a:rPr lang="en-US" i="1" dirty="0" smtClean="0"/>
                  <a:t>node-error</a:t>
                </a:r>
                <a:r>
                  <a:rPr lang="en-US" dirty="0" smtClean="0"/>
                  <a:t> in quantum walk can be represented by the combination of bit-flip and phase-flip operations?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924" y="1461152"/>
                <a:ext cx="11378153" cy="5316719"/>
              </a:xfrm>
              <a:blipFill rotWithShape="0">
                <a:blip r:embed="rId2"/>
                <a:stretch>
                  <a:fillRect l="-965" t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bit-flip and phase-flip operations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95814" y="3768929"/>
            <a:ext cx="11098930" cy="1207770"/>
            <a:chOff x="695814" y="3768929"/>
            <a:chExt cx="11098930" cy="12077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14" y="3768929"/>
              <a:ext cx="10800372" cy="527120"/>
            </a:xfrm>
            <a:prstGeom prst="rect">
              <a:avLst/>
            </a:prstGeom>
          </p:spPr>
        </p:pic>
        <p:sp>
          <p:nvSpPr>
            <p:cNvPr id="6" name="Left Brace 5"/>
            <p:cNvSpPr/>
            <p:nvPr/>
          </p:nvSpPr>
          <p:spPr>
            <a:xfrm rot="16200000">
              <a:off x="5391698" y="3709962"/>
              <a:ext cx="240773" cy="1550711"/>
            </a:xfrm>
            <a:prstGeom prst="leftBrac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Brace 6"/>
            <p:cNvSpPr/>
            <p:nvPr/>
          </p:nvSpPr>
          <p:spPr>
            <a:xfrm rot="16200000">
              <a:off x="8038613" y="3709962"/>
              <a:ext cx="240773" cy="1550711"/>
            </a:xfrm>
            <a:prstGeom prst="leftBrac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/>
            <p:cNvSpPr/>
            <p:nvPr/>
          </p:nvSpPr>
          <p:spPr>
            <a:xfrm rot="16200000">
              <a:off x="10647820" y="3714605"/>
              <a:ext cx="240773" cy="1550711"/>
            </a:xfrm>
            <a:prstGeom prst="leftBrac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56281" y="4607367"/>
              <a:ext cx="2111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Hadamard </a:t>
              </a:r>
              <a:r>
                <a:rPr lang="en-US" dirty="0"/>
                <a:t>evolution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77642" y="4607367"/>
              <a:ext cx="1762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Bit-flip evolution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41668" y="4607367"/>
              <a:ext cx="2053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Phase-flip evolution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1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the evolution correctly formalized?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this model </a:t>
            </a:r>
            <a:r>
              <a:rPr lang="en-US" dirty="0" smtClean="0"/>
              <a:t>shed </a:t>
            </a:r>
            <a:r>
              <a:rPr lang="en-US" dirty="0"/>
              <a:t>light </a:t>
            </a:r>
            <a:r>
              <a:rPr lang="en-US" dirty="0" smtClean="0"/>
              <a:t>on any physical phenomenon?</a:t>
            </a:r>
          </a:p>
          <a:p>
            <a:pPr lvl="1"/>
            <a:r>
              <a:rPr lang="en-US" dirty="0"/>
              <a:t>Any possible </a:t>
            </a:r>
            <a:r>
              <a:rPr lang="en-US" i="1" dirty="0" smtClean="0"/>
              <a:t>node-error</a:t>
            </a:r>
            <a:r>
              <a:rPr lang="en-US" dirty="0" smtClean="0"/>
              <a:t> </a:t>
            </a:r>
            <a:r>
              <a:rPr lang="en-US" dirty="0"/>
              <a:t>in quantum walk </a:t>
            </a:r>
            <a:r>
              <a:rPr lang="en-US" dirty="0" smtClean="0"/>
              <a:t>be </a:t>
            </a:r>
            <a:r>
              <a:rPr lang="en-US" dirty="0"/>
              <a:t>represented by the combination of bit-flip and phase-flip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questions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95814" y="2298344"/>
            <a:ext cx="11098930" cy="1207770"/>
            <a:chOff x="695814" y="3768929"/>
            <a:chExt cx="11098930" cy="120777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14" y="3768929"/>
              <a:ext cx="10800372" cy="527120"/>
            </a:xfrm>
            <a:prstGeom prst="rect">
              <a:avLst/>
            </a:prstGeom>
          </p:spPr>
        </p:pic>
        <p:sp>
          <p:nvSpPr>
            <p:cNvPr id="14" name="Left Brace 13"/>
            <p:cNvSpPr/>
            <p:nvPr/>
          </p:nvSpPr>
          <p:spPr>
            <a:xfrm rot="16200000">
              <a:off x="5391698" y="3709962"/>
              <a:ext cx="240773" cy="1550711"/>
            </a:xfrm>
            <a:prstGeom prst="leftBrac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e 14"/>
            <p:cNvSpPr/>
            <p:nvPr/>
          </p:nvSpPr>
          <p:spPr>
            <a:xfrm rot="16200000">
              <a:off x="8038613" y="3709962"/>
              <a:ext cx="240773" cy="1550711"/>
            </a:xfrm>
            <a:prstGeom prst="leftBrac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e 15"/>
            <p:cNvSpPr/>
            <p:nvPr/>
          </p:nvSpPr>
          <p:spPr>
            <a:xfrm rot="16200000">
              <a:off x="10647820" y="3714605"/>
              <a:ext cx="240773" cy="1550711"/>
            </a:xfrm>
            <a:prstGeom prst="leftBrac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56281" y="4607367"/>
              <a:ext cx="2111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Hadamard </a:t>
              </a:r>
              <a:r>
                <a:rPr lang="en-US" dirty="0"/>
                <a:t>evolution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77642" y="4607367"/>
              <a:ext cx="1762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Bit-flip evolution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41668" y="4607367"/>
              <a:ext cx="2053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Phase-flip evolution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4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1006" y="2644170"/>
            <a:ext cx="628998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0" cap="none" spc="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  <a:endParaRPr lang="en-US" altLang="zh-CN" sz="9600" b="0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14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92491" y="2235200"/>
            <a:ext cx="9807019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Two-peak Localization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4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444" y="1741602"/>
            <a:ext cx="8018375" cy="458142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Walker state: |0&gt;</a:t>
            </a:r>
          </a:p>
          <a:p>
            <a:pPr lvl="1"/>
            <a:r>
              <a:rPr lang="en-US" dirty="0" smtClean="0"/>
              <a:t>Coin state: |R&gt; </a:t>
            </a:r>
          </a:p>
          <a:p>
            <a:pPr lvl="1"/>
            <a:r>
              <a:rPr lang="en-US" dirty="0" smtClean="0"/>
              <a:t>Coin operator: Grover operator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 in 3-state </a:t>
            </a:r>
            <a:r>
              <a:rPr lang="en-US" dirty="0"/>
              <a:t>quantum </a:t>
            </a:r>
            <a:r>
              <a:rPr lang="en-US" dirty="0" smtClean="0"/>
              <a:t>walks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37" y="4891331"/>
            <a:ext cx="4587638" cy="11430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869" y="3406287"/>
            <a:ext cx="3457575" cy="123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4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on the localization probabilities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406924" y="1461153"/>
            <a:ext cx="11379692" cy="5029200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Localization probability </a:t>
            </a:r>
            <a:r>
              <a:rPr lang="en-US" dirty="0"/>
              <a:t>at 0</a:t>
            </a:r>
          </a:p>
          <a:p>
            <a:pPr lvl="1"/>
            <a:r>
              <a:rPr lang="en-US" dirty="0"/>
              <a:t>0.202 - </a:t>
            </a:r>
            <a:r>
              <a:rPr lang="en-US" i="1" dirty="0">
                <a:hlinkClick r:id="rId3"/>
              </a:rPr>
              <a:t>PhysRevA.90.012307, </a:t>
            </a:r>
            <a:r>
              <a:rPr lang="en-US" i="1" dirty="0" smtClean="0">
                <a:hlinkClick r:id="rId3"/>
              </a:rPr>
              <a:t>2014</a:t>
            </a:r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Probabilities </a:t>
            </a:r>
            <a:r>
              <a:rPr lang="en-US" dirty="0"/>
              <a:t>at other positions</a:t>
            </a:r>
          </a:p>
          <a:p>
            <a:pPr lvl="1"/>
            <a:r>
              <a:rPr lang="en-US" dirty="0"/>
              <a:t>exponentially </a:t>
            </a:r>
            <a:r>
              <a:rPr lang="en-US" dirty="0" smtClean="0"/>
              <a:t>decay </a:t>
            </a:r>
            <a:r>
              <a:rPr lang="en-US" dirty="0"/>
              <a:t>with the distance from the </a:t>
            </a:r>
            <a:r>
              <a:rPr lang="en-US" dirty="0" smtClean="0"/>
              <a:t>origin </a:t>
            </a:r>
            <a:r>
              <a:rPr lang="en-US" dirty="0"/>
              <a:t>- </a:t>
            </a:r>
            <a:r>
              <a:rPr lang="en-US" i="1" dirty="0" smtClean="0">
                <a:hlinkClick r:id="rId4"/>
              </a:rPr>
              <a:t>PhysRevA.90.012342, 2014</a:t>
            </a: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My observation: The “exponentially decay” does not hold for all cases!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403" y="2591784"/>
            <a:ext cx="7874733" cy="58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Probabilities at position -1 and 0 for different walking steps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observations - </a:t>
            </a:r>
            <a:r>
              <a:rPr lang="en-US" altLang="zh-CN" dirty="0"/>
              <a:t>Two-peak localization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2" y="2042435"/>
            <a:ext cx="6409531" cy="4807147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7053939" y="3368324"/>
            <a:ext cx="5007432" cy="2676613"/>
            <a:chOff x="7053939" y="3368324"/>
            <a:chExt cx="5007432" cy="2676613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7053939" y="4647003"/>
              <a:ext cx="11756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226630" y="4467780"/>
              <a:ext cx="38347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Theoretical localization probability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7053940" y="3548743"/>
              <a:ext cx="1175655" cy="9190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7057308" y="4826227"/>
              <a:ext cx="1168919" cy="97585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226630" y="3368324"/>
              <a:ext cx="38347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Probability at position -1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26630" y="5644827"/>
              <a:ext cx="38347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Probability at position 0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91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3-state </a:t>
            </a:r>
            <a:r>
              <a:rPr lang="en-US" dirty="0" smtClean="0"/>
              <a:t>quantum walk with one boundary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8101" y="2063982"/>
            <a:ext cx="11935515" cy="3936669"/>
            <a:chOff x="138101" y="2488815"/>
            <a:chExt cx="11935515" cy="3936669"/>
          </a:xfrm>
        </p:grpSpPr>
        <p:grpSp>
          <p:nvGrpSpPr>
            <p:cNvPr id="10" name="Group 9"/>
            <p:cNvGrpSpPr/>
            <p:nvPr/>
          </p:nvGrpSpPr>
          <p:grpSpPr>
            <a:xfrm>
              <a:off x="4127118" y="2488815"/>
              <a:ext cx="3896352" cy="3936669"/>
              <a:chOff x="4127118" y="2488815"/>
              <a:chExt cx="3896352" cy="393666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11" t="8609" r="3947" b="5055"/>
              <a:stretch/>
            </p:blipFill>
            <p:spPr>
              <a:xfrm>
                <a:off x="4127118" y="2488815"/>
                <a:ext cx="3896352" cy="2617431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4428667" y="5102045"/>
                <a:ext cx="329325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boundary: -2</a:t>
                </a:r>
              </a:p>
              <a:p>
                <a:pPr algn="ctr"/>
                <a:r>
                  <a:rPr lang="en-US" sz="2000" dirty="0" smtClean="0"/>
                  <a:t>absorbing probability: 0.0941</a:t>
                </a:r>
              </a:p>
              <a:p>
                <a:pPr algn="ctr"/>
                <a:r>
                  <a:rPr lang="en-US" sz="2000" dirty="0" smtClean="0"/>
                  <a:t>position -1: 0.2253</a:t>
                </a:r>
              </a:p>
              <a:p>
                <a:pPr algn="ctr"/>
                <a:r>
                  <a:rPr lang="en-US" sz="2000" dirty="0"/>
                  <a:t>position </a:t>
                </a:r>
                <a:r>
                  <a:rPr lang="en-US" sz="2000" dirty="0" smtClean="0"/>
                  <a:t>0: 0.2185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8175566" y="2490364"/>
              <a:ext cx="3898050" cy="3933571"/>
              <a:chOff x="8175566" y="2491913"/>
              <a:chExt cx="3898050" cy="3933571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14" t="8659" r="4102" b="5429"/>
              <a:stretch/>
            </p:blipFill>
            <p:spPr>
              <a:xfrm>
                <a:off x="8175566" y="2491913"/>
                <a:ext cx="3898050" cy="2611234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8477964" y="5102045"/>
                <a:ext cx="329325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boundary: -3</a:t>
                </a:r>
              </a:p>
              <a:p>
                <a:pPr algn="ctr"/>
                <a:r>
                  <a:rPr lang="en-US" sz="2000" dirty="0" smtClean="0"/>
                  <a:t>absorbing probability: 0.0685</a:t>
                </a:r>
              </a:p>
              <a:p>
                <a:pPr algn="ctr"/>
                <a:r>
                  <a:rPr lang="en-US" sz="2000" dirty="0"/>
                  <a:t>position -1: </a:t>
                </a:r>
                <a:r>
                  <a:rPr lang="en-US" sz="2000" dirty="0" smtClean="0"/>
                  <a:t>0.2164</a:t>
                </a:r>
                <a:endParaRPr lang="en-US" sz="2000" dirty="0"/>
              </a:p>
              <a:p>
                <a:pPr algn="ctr"/>
                <a:r>
                  <a:rPr lang="en-US" sz="2000" dirty="0"/>
                  <a:t>position 0: </a:t>
                </a:r>
                <a:r>
                  <a:rPr lang="en-US" sz="2000" dirty="0" smtClean="0"/>
                  <a:t>0.2173</a:t>
                </a:r>
                <a:endParaRPr lang="en-US" sz="20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38101" y="2493016"/>
              <a:ext cx="3836922" cy="3928267"/>
              <a:chOff x="138101" y="2497217"/>
              <a:chExt cx="3836922" cy="392826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09935" y="5102045"/>
                <a:ext cx="329325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boundary: -1</a:t>
                </a:r>
              </a:p>
              <a:p>
                <a:pPr algn="ctr"/>
                <a:r>
                  <a:rPr lang="en-US" sz="2000" dirty="0" smtClean="0"/>
                  <a:t>absorbing probability: 0.6693</a:t>
                </a:r>
              </a:p>
              <a:p>
                <a:pPr algn="ctr"/>
                <a:r>
                  <a:rPr lang="en-US" sz="2000" dirty="0"/>
                  <a:t>position -1: </a:t>
                </a:r>
                <a:r>
                  <a:rPr lang="en-US" sz="2000" dirty="0" smtClean="0"/>
                  <a:t>0.0</a:t>
                </a:r>
                <a:endParaRPr lang="en-US" sz="2000" dirty="0"/>
              </a:p>
              <a:p>
                <a:pPr algn="ctr"/>
                <a:r>
                  <a:rPr lang="en-US" sz="2000" dirty="0"/>
                  <a:t>position 0: </a:t>
                </a:r>
                <a:r>
                  <a:rPr lang="en-US" sz="2000" dirty="0" smtClean="0"/>
                  <a:t>0.0</a:t>
                </a:r>
                <a:endParaRPr lang="en-US" sz="2000" dirty="0"/>
              </a:p>
            </p:txBody>
          </p:sp>
          <p:pic>
            <p:nvPicPr>
              <p:cNvPr id="13" name="Content Placeholder 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07" t="8080" r="3917" b="4650"/>
              <a:stretch/>
            </p:blipFill>
            <p:spPr>
              <a:xfrm>
                <a:off x="138101" y="2497217"/>
                <a:ext cx="3836922" cy="260062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615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561" y="1565070"/>
            <a:ext cx="7563438" cy="432196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Evolutions of different </a:t>
            </a:r>
            <a:r>
              <a:rPr lang="en-US" dirty="0"/>
              <a:t>3-state </a:t>
            </a:r>
            <a:r>
              <a:rPr lang="en-US" altLang="zh-CN" dirty="0" smtClean="0"/>
              <a:t>quantum walks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329944" y="1687395"/>
            <a:ext cx="6943023" cy="4199641"/>
            <a:chOff x="-329944" y="2026760"/>
            <a:chExt cx="6943023" cy="419964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9944" y="2026760"/>
              <a:ext cx="6943023" cy="419964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725105" y="2111605"/>
              <a:ext cx="3101419" cy="1885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358443" y="5887035"/>
            <a:ext cx="3834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Grover walk with no boundary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7258639" y="5887035"/>
            <a:ext cx="4025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Grover walk with one boundary at -2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422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6924" y="1442299"/>
            <a:ext cx="11378153" cy="5029200"/>
          </a:xfrm>
        </p:spPr>
        <p:txBody>
          <a:bodyPr/>
          <a:lstStyle/>
          <a:p>
            <a:r>
              <a:rPr lang="en-US" dirty="0" smtClean="0"/>
              <a:t>The boundary is at -2</a:t>
            </a:r>
          </a:p>
          <a:p>
            <a:r>
              <a:rPr lang="en-US" dirty="0" smtClean="0"/>
              <a:t>Probabilities at position -1 and 0 for different walking steps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Two-peak localization </a:t>
            </a:r>
            <a:r>
              <a:rPr lang="en-US" altLang="zh-CN" dirty="0" smtClean="0"/>
              <a:t>in the one boundary case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40065" y="2620649"/>
            <a:ext cx="10711871" cy="4125236"/>
            <a:chOff x="779403" y="2042435"/>
            <a:chExt cx="11281968" cy="4807147"/>
          </a:xfrm>
        </p:grpSpPr>
        <p:pic>
          <p:nvPicPr>
            <p:cNvPr id="4" name="Content Placeholder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403" y="2042435"/>
              <a:ext cx="6409529" cy="4807147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7053939" y="3406032"/>
              <a:ext cx="5007432" cy="2563489"/>
              <a:chOff x="7053939" y="3406032"/>
              <a:chExt cx="5007432" cy="2563489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7053939" y="4609295"/>
                <a:ext cx="117565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8226630" y="4430072"/>
                <a:ext cx="38347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Mean value</a:t>
                </a:r>
                <a:endParaRPr lang="en-US" sz="2000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7053940" y="3586451"/>
                <a:ext cx="1175655" cy="9190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7057308" y="4750811"/>
                <a:ext cx="1168919" cy="975859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8226630" y="3406032"/>
                <a:ext cx="38347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Probability at position -1</a:t>
                </a:r>
                <a:endParaRPr lang="en-US" sz="20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226630" y="5569411"/>
                <a:ext cx="38347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Probability at position 0</a:t>
                </a:r>
                <a:endParaRPr 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45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the localization generated in 3-state quantum walks on earth?</a:t>
            </a:r>
          </a:p>
          <a:p>
            <a:endParaRPr lang="en-US" dirty="0"/>
          </a:p>
          <a:p>
            <a:r>
              <a:rPr lang="en-US" altLang="zh-CN" dirty="0"/>
              <a:t>Two-peak </a:t>
            </a:r>
            <a:r>
              <a:rPr lang="en-US" dirty="0" smtClean="0"/>
              <a:t>localization </a:t>
            </a:r>
            <a:r>
              <a:rPr lang="en-US" dirty="0" smtClean="0"/>
              <a:t>in 3-state quantum walks with no boundary, with one boundary and with two boundaries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6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355</Words>
  <Application>Microsoft Office PowerPoint</Application>
  <PresentationFormat>Widescreen</PresentationFormat>
  <Paragraphs>99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Cambria Math</vt:lpstr>
      <vt:lpstr>Office Theme</vt:lpstr>
      <vt:lpstr>Two-peak Localization  &amp;&amp; Defects and Disorders </vt:lpstr>
      <vt:lpstr>PowerPoint Presentation</vt:lpstr>
      <vt:lpstr>Localization in 3-state quantum walks </vt:lpstr>
      <vt:lpstr>Conclusions on the localization probabilities</vt:lpstr>
      <vt:lpstr>My observations - Two-peak localization</vt:lpstr>
      <vt:lpstr>3-state quantum walk with one boundary</vt:lpstr>
      <vt:lpstr>Evolutions of different 3-state quantum walks</vt:lpstr>
      <vt:lpstr>Two-peak localization in the one boundary case</vt:lpstr>
      <vt:lpstr>My questions</vt:lpstr>
      <vt:lpstr>Defects and Disorders</vt:lpstr>
      <vt:lpstr>Different evolutions</vt:lpstr>
      <vt:lpstr>Defect model and disorder model</vt:lpstr>
      <vt:lpstr>Combine bit-flip and phase-flip operations</vt:lpstr>
      <vt:lpstr>My questions</vt:lpstr>
      <vt:lpstr>PowerPoint Presentation</vt:lpstr>
    </vt:vector>
  </TitlesOfParts>
  <Company>CS, NJU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continuous-quantum-walk-with-disorder</dc:title>
  <dc:creator>Kun Wang</dc:creator>
  <cp:keywords>talk; report</cp:keywords>
  <cp:lastModifiedBy>Wang Kun</cp:lastModifiedBy>
  <cp:revision>706</cp:revision>
  <dcterms:created xsi:type="dcterms:W3CDTF">2015-12-23T14:07:01Z</dcterms:created>
  <dcterms:modified xsi:type="dcterms:W3CDTF">2016-03-15T04:44:03Z</dcterms:modified>
  <cp:category>research</cp:category>
</cp:coreProperties>
</file>