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33500"/>
            <a:ext cx="73152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30492" cy="6502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36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0 </a:t>
            </a:r>
            <a:r>
              <a:rPr lang="zh-CN" altLang="en-US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  <a:endParaRPr lang="zh-CN" altLang="en-US" sz="3602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644900" y="49276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2311400"/>
            <a:ext cx="75692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73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为什么要学习计算机编程？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1854200"/>
            <a:ext cx="5257800" cy="396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73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为什么要学习计算机编程？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19544" y="5228844"/>
            <a:ext cx="1513331" cy="359664"/>
          </a:xfrm>
          <a:custGeom>
            <a:avLst/>
            <a:gdLst>
              <a:gd name="connsiteX0" fmla="*/ 0 w 1513331"/>
              <a:gd name="connsiteY0" fmla="*/ 359664 h 359664"/>
              <a:gd name="connsiteX1" fmla="*/ 1513331 w 1513331"/>
              <a:gd name="connsiteY1" fmla="*/ 359664 h 359664"/>
              <a:gd name="connsiteX2" fmla="*/ 1513331 w 1513331"/>
              <a:gd name="connsiteY2" fmla="*/ 0 h 359664"/>
              <a:gd name="connsiteX3" fmla="*/ 0 w 1513331"/>
              <a:gd name="connsiteY3" fmla="*/ 0 h 359664"/>
              <a:gd name="connsiteX4" fmla="*/ 0 w 1513331"/>
              <a:gd name="connsiteY4" fmla="*/ 359664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1" h="359664">
                <a:moveTo>
                  <a:pt x="0" y="359664"/>
                </a:moveTo>
                <a:lnTo>
                  <a:pt x="1513331" y="359664"/>
                </a:lnTo>
                <a:lnTo>
                  <a:pt x="1513331" y="0"/>
                </a:lnTo>
                <a:lnTo>
                  <a:pt x="0" y="0"/>
                </a:lnTo>
                <a:lnTo>
                  <a:pt x="0" y="359664"/>
                </a:lnTo>
              </a:path>
            </a:pathLst>
          </a:custGeom>
          <a:solidFill>
            <a:srgbClr val="0A0A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013194" y="5222494"/>
            <a:ext cx="1526031" cy="372364"/>
          </a:xfrm>
          <a:custGeom>
            <a:avLst/>
            <a:gdLst>
              <a:gd name="connsiteX0" fmla="*/ 6350 w 1526031"/>
              <a:gd name="connsiteY0" fmla="*/ 366014 h 372364"/>
              <a:gd name="connsiteX1" fmla="*/ 1519681 w 1526031"/>
              <a:gd name="connsiteY1" fmla="*/ 366014 h 372364"/>
              <a:gd name="connsiteX2" fmla="*/ 1519681 w 1526031"/>
              <a:gd name="connsiteY2" fmla="*/ 6350 h 372364"/>
              <a:gd name="connsiteX3" fmla="*/ 6350 w 1526031"/>
              <a:gd name="connsiteY3" fmla="*/ 6350 h 372364"/>
              <a:gd name="connsiteX4" fmla="*/ 6350 w 1526031"/>
              <a:gd name="connsiteY4" fmla="*/ 366014 h 372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6031" h="372364">
                <a:moveTo>
                  <a:pt x="6350" y="366014"/>
                </a:moveTo>
                <a:lnTo>
                  <a:pt x="1519681" y="366014"/>
                </a:lnTo>
                <a:lnTo>
                  <a:pt x="1519681" y="6350"/>
                </a:lnTo>
                <a:lnTo>
                  <a:pt x="6350" y="6350"/>
                </a:lnTo>
                <a:lnTo>
                  <a:pt x="6350" y="3660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854200"/>
            <a:ext cx="8102600" cy="382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41300"/>
            <a:ext cx="373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为什么要学习计算机编程？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700" y="3276600"/>
            <a:ext cx="3644900" cy="274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04800"/>
            <a:ext cx="22479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课程面向对象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课程包含内容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课程案例安排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课程目标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100" y="3543300"/>
            <a:ext cx="3454400" cy="229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81000"/>
            <a:ext cx="4622800" cy="548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课程面向对象：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编程的初学者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计算机程序设计的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爱好者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不会使用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的数据分析从业者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课程包含内容：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程序设计基础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语言语法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高级程序设计方法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个编程案例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429000"/>
            <a:ext cx="4572000" cy="252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68300"/>
            <a:ext cx="36195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课程案例安排：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数学之美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分形树的绘制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瘦身工具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基础代谢率计算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判断一年中的第几天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判断密码强弱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8.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0" y="4292600"/>
            <a:ext cx="1841500" cy="182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课程介绍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1684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课程目标：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676400"/>
            <a:ext cx="7162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让初学者能够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快速入门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，熟悉并掌握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语言的基本概念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建立对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计算机程序设计方法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的基本理解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掌握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语言编写程序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的能力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掌握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利用程序解决计算问题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的方法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3454400"/>
            <a:ext cx="8178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掌握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进行简单的数据处理和分析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的能力，如：网络爬虫、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911600"/>
            <a:ext cx="482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数据处理、数据可视化、简单的趋势预测等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48260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课程形式：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5295900"/>
            <a:ext cx="4009111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每节课内容通过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15-20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分钟讲解</a:t>
            </a:r>
            <a:endParaRPr lang="en-US" altLang="zh-CN" sz="2004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案例代码随堂演示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全屏显示(4:3)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5</cp:revision>
  <dcterms:created xsi:type="dcterms:W3CDTF">2006-08-16T00:00:00Z</dcterms:created>
  <dcterms:modified xsi:type="dcterms:W3CDTF">2019-02-26T13:44:38Z</dcterms:modified>
</cp:coreProperties>
</file>