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hnnd.fanya.chaoxing.com/portal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473200"/>
            <a:ext cx="8305800" cy="2032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558800"/>
            <a:ext cx="787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603500" y="4038600"/>
            <a:ext cx="3924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零基础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入门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531100" y="4838700"/>
            <a:ext cx="927100" cy="28706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xxx</a:t>
            </a:r>
            <a:endParaRPr lang="en-US" altLang="zh-CN" sz="1596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33500"/>
            <a:ext cx="7315200" cy="3035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15900"/>
            <a:ext cx="1384995" cy="6502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602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第一讲</a:t>
            </a:r>
            <a:endParaRPr lang="en-US" altLang="zh-CN" sz="3602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187700" y="4787900"/>
            <a:ext cx="27305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215900" algn="l"/>
              </a:tabLst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程序设计基础</a:t>
            </a:r>
          </a:p>
          <a:p>
            <a:pPr>
              <a:lnSpc>
                <a:spcPts val="2300"/>
              </a:lnSpc>
              <a:tabLst>
                <a:tab pos="215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计算机与程序设计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1700" y="2844800"/>
            <a:ext cx="3937000" cy="3225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41300"/>
            <a:ext cx="36576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762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计算机与程序设计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计算机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622300" y="1625600"/>
            <a:ext cx="762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65200" y="1600200"/>
            <a:ext cx="48006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根据一系列指令对数据进行处理的工具或机器。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特征：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79500" y="2451100"/>
            <a:ext cx="762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422400" y="2425700"/>
            <a:ext cx="18288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可以进行数据计算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根据指令执行任务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22300" y="3263900"/>
            <a:ext cx="76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965200" y="3225800"/>
            <a:ext cx="457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组成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079500" y="3695700"/>
            <a:ext cx="762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422400" y="3670300"/>
            <a:ext cx="2362200" cy="111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运算器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+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控制器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(CPU)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存储器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内存及硬盘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)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输入设备和输出设备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487168" y="3500628"/>
            <a:ext cx="4169663" cy="1944624"/>
          </a:xfrm>
          <a:custGeom>
            <a:avLst/>
            <a:gdLst>
              <a:gd name="connsiteX0" fmla="*/ 0 w 4169663"/>
              <a:gd name="connsiteY0" fmla="*/ 486155 h 1944624"/>
              <a:gd name="connsiteX1" fmla="*/ 3197352 w 4169663"/>
              <a:gd name="connsiteY1" fmla="*/ 486155 h 1944624"/>
              <a:gd name="connsiteX2" fmla="*/ 3197352 w 4169663"/>
              <a:gd name="connsiteY2" fmla="*/ 0 h 1944624"/>
              <a:gd name="connsiteX3" fmla="*/ 4169663 w 4169663"/>
              <a:gd name="connsiteY3" fmla="*/ 972312 h 1944624"/>
              <a:gd name="connsiteX4" fmla="*/ 3197352 w 4169663"/>
              <a:gd name="connsiteY4" fmla="*/ 1944624 h 1944624"/>
              <a:gd name="connsiteX5" fmla="*/ 3197352 w 4169663"/>
              <a:gd name="connsiteY5" fmla="*/ 1458467 h 1944624"/>
              <a:gd name="connsiteX6" fmla="*/ 0 w 4169663"/>
              <a:gd name="connsiteY6" fmla="*/ 1458467 h 1944624"/>
              <a:gd name="connsiteX7" fmla="*/ 0 w 4169663"/>
              <a:gd name="connsiteY7" fmla="*/ 486155 h 19446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169663" h="1944624">
                <a:moveTo>
                  <a:pt x="0" y="486155"/>
                </a:moveTo>
                <a:lnTo>
                  <a:pt x="3197352" y="486155"/>
                </a:lnTo>
                <a:lnTo>
                  <a:pt x="3197352" y="0"/>
                </a:lnTo>
                <a:lnTo>
                  <a:pt x="4169663" y="972312"/>
                </a:lnTo>
                <a:lnTo>
                  <a:pt x="3197352" y="1944624"/>
                </a:lnTo>
                <a:lnTo>
                  <a:pt x="3197352" y="1458467"/>
                </a:lnTo>
                <a:lnTo>
                  <a:pt x="0" y="1458467"/>
                </a:lnTo>
                <a:lnTo>
                  <a:pt x="0" y="486155"/>
                </a:lnTo>
              </a:path>
            </a:pathLst>
          </a:custGeom>
          <a:solidFill>
            <a:srgbClr val="ECCB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120646" y="4085082"/>
            <a:ext cx="1470660" cy="777239"/>
          </a:xfrm>
          <a:custGeom>
            <a:avLst/>
            <a:gdLst>
              <a:gd name="connsiteX0" fmla="*/ 0 w 1470660"/>
              <a:gd name="connsiteY0" fmla="*/ 129539 h 777239"/>
              <a:gd name="connsiteX1" fmla="*/ 129540 w 1470660"/>
              <a:gd name="connsiteY1" fmla="*/ 0 h 777239"/>
              <a:gd name="connsiteX2" fmla="*/ 1341119 w 1470660"/>
              <a:gd name="connsiteY2" fmla="*/ 0 h 777239"/>
              <a:gd name="connsiteX3" fmla="*/ 1470660 w 1470660"/>
              <a:gd name="connsiteY3" fmla="*/ 129539 h 777239"/>
              <a:gd name="connsiteX4" fmla="*/ 1470660 w 1470660"/>
              <a:gd name="connsiteY4" fmla="*/ 647700 h 777239"/>
              <a:gd name="connsiteX5" fmla="*/ 1341119 w 1470660"/>
              <a:gd name="connsiteY5" fmla="*/ 777239 h 777239"/>
              <a:gd name="connsiteX6" fmla="*/ 129540 w 1470660"/>
              <a:gd name="connsiteY6" fmla="*/ 777239 h 777239"/>
              <a:gd name="connsiteX7" fmla="*/ 0 w 1470660"/>
              <a:gd name="connsiteY7" fmla="*/ 647700 h 777239"/>
              <a:gd name="connsiteX8" fmla="*/ 0 w 1470660"/>
              <a:gd name="connsiteY8" fmla="*/ 129539 h 7772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70660" h="777239">
                <a:moveTo>
                  <a:pt x="0" y="129539"/>
                </a:moveTo>
                <a:cubicBezTo>
                  <a:pt x="0" y="58038"/>
                  <a:pt x="58039" y="0"/>
                  <a:pt x="129540" y="0"/>
                </a:cubicBezTo>
                <a:lnTo>
                  <a:pt x="1341119" y="0"/>
                </a:lnTo>
                <a:cubicBezTo>
                  <a:pt x="1412621" y="0"/>
                  <a:pt x="1470660" y="58038"/>
                  <a:pt x="1470660" y="129539"/>
                </a:cubicBezTo>
                <a:lnTo>
                  <a:pt x="1470660" y="647700"/>
                </a:lnTo>
                <a:cubicBezTo>
                  <a:pt x="1470660" y="719201"/>
                  <a:pt x="1412621" y="777239"/>
                  <a:pt x="1341119" y="777239"/>
                </a:cubicBezTo>
                <a:lnTo>
                  <a:pt x="129540" y="777239"/>
                </a:lnTo>
                <a:cubicBezTo>
                  <a:pt x="58039" y="777239"/>
                  <a:pt x="0" y="719201"/>
                  <a:pt x="0" y="647700"/>
                </a:cubicBezTo>
                <a:lnTo>
                  <a:pt x="0" y="129539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107692" y="4072128"/>
            <a:ext cx="1496568" cy="803147"/>
          </a:xfrm>
          <a:custGeom>
            <a:avLst/>
            <a:gdLst>
              <a:gd name="connsiteX0" fmla="*/ 12954 w 1496568"/>
              <a:gd name="connsiteY0" fmla="*/ 142493 h 803147"/>
              <a:gd name="connsiteX1" fmla="*/ 142494 w 1496568"/>
              <a:gd name="connsiteY1" fmla="*/ 12953 h 803147"/>
              <a:gd name="connsiteX2" fmla="*/ 1354074 w 1496568"/>
              <a:gd name="connsiteY2" fmla="*/ 12953 h 803147"/>
              <a:gd name="connsiteX3" fmla="*/ 1483614 w 1496568"/>
              <a:gd name="connsiteY3" fmla="*/ 142493 h 803147"/>
              <a:gd name="connsiteX4" fmla="*/ 1483614 w 1496568"/>
              <a:gd name="connsiteY4" fmla="*/ 660653 h 803147"/>
              <a:gd name="connsiteX5" fmla="*/ 1354074 w 1496568"/>
              <a:gd name="connsiteY5" fmla="*/ 790193 h 803147"/>
              <a:gd name="connsiteX6" fmla="*/ 142494 w 1496568"/>
              <a:gd name="connsiteY6" fmla="*/ 790193 h 803147"/>
              <a:gd name="connsiteX7" fmla="*/ 12954 w 1496568"/>
              <a:gd name="connsiteY7" fmla="*/ 660653 h 803147"/>
              <a:gd name="connsiteX8" fmla="*/ 12954 w 1496568"/>
              <a:gd name="connsiteY8" fmla="*/ 142493 h 8031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96568" h="803147">
                <a:moveTo>
                  <a:pt x="12954" y="142493"/>
                </a:moveTo>
                <a:cubicBezTo>
                  <a:pt x="12954" y="70992"/>
                  <a:pt x="70993" y="12953"/>
                  <a:pt x="142494" y="12953"/>
                </a:cubicBezTo>
                <a:lnTo>
                  <a:pt x="1354074" y="12953"/>
                </a:lnTo>
                <a:cubicBezTo>
                  <a:pt x="1425575" y="12953"/>
                  <a:pt x="1483614" y="70992"/>
                  <a:pt x="1483614" y="142493"/>
                </a:cubicBezTo>
                <a:lnTo>
                  <a:pt x="1483614" y="660653"/>
                </a:lnTo>
                <a:cubicBezTo>
                  <a:pt x="1483614" y="732154"/>
                  <a:pt x="1425575" y="790193"/>
                  <a:pt x="1354074" y="790193"/>
                </a:cubicBezTo>
                <a:lnTo>
                  <a:pt x="142494" y="790193"/>
                </a:lnTo>
                <a:cubicBezTo>
                  <a:pt x="70993" y="790193"/>
                  <a:pt x="12954" y="732154"/>
                  <a:pt x="12954" y="660653"/>
                </a:cubicBezTo>
                <a:lnTo>
                  <a:pt x="12954" y="14249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836670" y="4085082"/>
            <a:ext cx="1472183" cy="777239"/>
          </a:xfrm>
          <a:custGeom>
            <a:avLst/>
            <a:gdLst>
              <a:gd name="connsiteX0" fmla="*/ 0 w 1472183"/>
              <a:gd name="connsiteY0" fmla="*/ 129539 h 777239"/>
              <a:gd name="connsiteX1" fmla="*/ 129539 w 1472183"/>
              <a:gd name="connsiteY1" fmla="*/ 0 h 777239"/>
              <a:gd name="connsiteX2" fmla="*/ 1342643 w 1472183"/>
              <a:gd name="connsiteY2" fmla="*/ 0 h 777239"/>
              <a:gd name="connsiteX3" fmla="*/ 1472183 w 1472183"/>
              <a:gd name="connsiteY3" fmla="*/ 129539 h 777239"/>
              <a:gd name="connsiteX4" fmla="*/ 1472183 w 1472183"/>
              <a:gd name="connsiteY4" fmla="*/ 647700 h 777239"/>
              <a:gd name="connsiteX5" fmla="*/ 1342643 w 1472183"/>
              <a:gd name="connsiteY5" fmla="*/ 777239 h 777239"/>
              <a:gd name="connsiteX6" fmla="*/ 129539 w 1472183"/>
              <a:gd name="connsiteY6" fmla="*/ 777239 h 777239"/>
              <a:gd name="connsiteX7" fmla="*/ 0 w 1472183"/>
              <a:gd name="connsiteY7" fmla="*/ 647700 h 777239"/>
              <a:gd name="connsiteX8" fmla="*/ 0 w 1472183"/>
              <a:gd name="connsiteY8" fmla="*/ 129539 h 7772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72183" h="777239">
                <a:moveTo>
                  <a:pt x="0" y="129539"/>
                </a:moveTo>
                <a:cubicBezTo>
                  <a:pt x="0" y="58038"/>
                  <a:pt x="58039" y="0"/>
                  <a:pt x="129539" y="0"/>
                </a:cubicBezTo>
                <a:lnTo>
                  <a:pt x="1342643" y="0"/>
                </a:lnTo>
                <a:cubicBezTo>
                  <a:pt x="1414144" y="0"/>
                  <a:pt x="1472183" y="58038"/>
                  <a:pt x="1472183" y="129539"/>
                </a:cubicBezTo>
                <a:lnTo>
                  <a:pt x="1472183" y="647700"/>
                </a:lnTo>
                <a:cubicBezTo>
                  <a:pt x="1472183" y="719201"/>
                  <a:pt x="1414144" y="777239"/>
                  <a:pt x="1342643" y="777239"/>
                </a:cubicBezTo>
                <a:lnTo>
                  <a:pt x="129539" y="777239"/>
                </a:lnTo>
                <a:cubicBezTo>
                  <a:pt x="58039" y="777239"/>
                  <a:pt x="0" y="719201"/>
                  <a:pt x="0" y="647700"/>
                </a:cubicBezTo>
                <a:lnTo>
                  <a:pt x="0" y="129539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823716" y="4072128"/>
            <a:ext cx="1498091" cy="803147"/>
          </a:xfrm>
          <a:custGeom>
            <a:avLst/>
            <a:gdLst>
              <a:gd name="connsiteX0" fmla="*/ 12953 w 1498091"/>
              <a:gd name="connsiteY0" fmla="*/ 142493 h 803147"/>
              <a:gd name="connsiteX1" fmla="*/ 142493 w 1498091"/>
              <a:gd name="connsiteY1" fmla="*/ 12953 h 803147"/>
              <a:gd name="connsiteX2" fmla="*/ 1355597 w 1498091"/>
              <a:gd name="connsiteY2" fmla="*/ 12953 h 803147"/>
              <a:gd name="connsiteX3" fmla="*/ 1485137 w 1498091"/>
              <a:gd name="connsiteY3" fmla="*/ 142493 h 803147"/>
              <a:gd name="connsiteX4" fmla="*/ 1485137 w 1498091"/>
              <a:gd name="connsiteY4" fmla="*/ 660653 h 803147"/>
              <a:gd name="connsiteX5" fmla="*/ 1355597 w 1498091"/>
              <a:gd name="connsiteY5" fmla="*/ 790193 h 803147"/>
              <a:gd name="connsiteX6" fmla="*/ 142493 w 1498091"/>
              <a:gd name="connsiteY6" fmla="*/ 790193 h 803147"/>
              <a:gd name="connsiteX7" fmla="*/ 12953 w 1498091"/>
              <a:gd name="connsiteY7" fmla="*/ 660653 h 803147"/>
              <a:gd name="connsiteX8" fmla="*/ 12953 w 1498091"/>
              <a:gd name="connsiteY8" fmla="*/ 142493 h 8031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98091" h="803147">
                <a:moveTo>
                  <a:pt x="12953" y="142493"/>
                </a:moveTo>
                <a:cubicBezTo>
                  <a:pt x="12953" y="70992"/>
                  <a:pt x="70992" y="12953"/>
                  <a:pt x="142493" y="12953"/>
                </a:cubicBezTo>
                <a:lnTo>
                  <a:pt x="1355597" y="12953"/>
                </a:lnTo>
                <a:cubicBezTo>
                  <a:pt x="1427098" y="12953"/>
                  <a:pt x="1485137" y="70992"/>
                  <a:pt x="1485137" y="142493"/>
                </a:cubicBezTo>
                <a:lnTo>
                  <a:pt x="1485137" y="660653"/>
                </a:lnTo>
                <a:cubicBezTo>
                  <a:pt x="1485137" y="732154"/>
                  <a:pt x="1427098" y="790193"/>
                  <a:pt x="1355597" y="790193"/>
                </a:cubicBezTo>
                <a:lnTo>
                  <a:pt x="142493" y="790193"/>
                </a:lnTo>
                <a:cubicBezTo>
                  <a:pt x="70992" y="790193"/>
                  <a:pt x="12953" y="732154"/>
                  <a:pt x="12953" y="660653"/>
                </a:cubicBezTo>
                <a:lnTo>
                  <a:pt x="12953" y="14249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554218" y="4085082"/>
            <a:ext cx="1470659" cy="777239"/>
          </a:xfrm>
          <a:custGeom>
            <a:avLst/>
            <a:gdLst>
              <a:gd name="connsiteX0" fmla="*/ 0 w 1470659"/>
              <a:gd name="connsiteY0" fmla="*/ 129539 h 777239"/>
              <a:gd name="connsiteX1" fmla="*/ 129540 w 1470659"/>
              <a:gd name="connsiteY1" fmla="*/ 0 h 777239"/>
              <a:gd name="connsiteX2" fmla="*/ 1341120 w 1470659"/>
              <a:gd name="connsiteY2" fmla="*/ 0 h 777239"/>
              <a:gd name="connsiteX3" fmla="*/ 1470659 w 1470659"/>
              <a:gd name="connsiteY3" fmla="*/ 129539 h 777239"/>
              <a:gd name="connsiteX4" fmla="*/ 1470659 w 1470659"/>
              <a:gd name="connsiteY4" fmla="*/ 647700 h 777239"/>
              <a:gd name="connsiteX5" fmla="*/ 1341120 w 1470659"/>
              <a:gd name="connsiteY5" fmla="*/ 777239 h 777239"/>
              <a:gd name="connsiteX6" fmla="*/ 129540 w 1470659"/>
              <a:gd name="connsiteY6" fmla="*/ 777239 h 777239"/>
              <a:gd name="connsiteX7" fmla="*/ 0 w 1470659"/>
              <a:gd name="connsiteY7" fmla="*/ 647700 h 777239"/>
              <a:gd name="connsiteX8" fmla="*/ 0 w 1470659"/>
              <a:gd name="connsiteY8" fmla="*/ 129539 h 7772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70659" h="777239">
                <a:moveTo>
                  <a:pt x="0" y="129539"/>
                </a:moveTo>
                <a:cubicBezTo>
                  <a:pt x="0" y="58038"/>
                  <a:pt x="58039" y="0"/>
                  <a:pt x="129540" y="0"/>
                </a:cubicBezTo>
                <a:lnTo>
                  <a:pt x="1341120" y="0"/>
                </a:lnTo>
                <a:cubicBezTo>
                  <a:pt x="1412621" y="0"/>
                  <a:pt x="1470659" y="58038"/>
                  <a:pt x="1470659" y="129539"/>
                </a:cubicBezTo>
                <a:lnTo>
                  <a:pt x="1470659" y="647700"/>
                </a:lnTo>
                <a:cubicBezTo>
                  <a:pt x="1470659" y="719201"/>
                  <a:pt x="1412621" y="777239"/>
                  <a:pt x="1341120" y="777239"/>
                </a:cubicBezTo>
                <a:lnTo>
                  <a:pt x="129540" y="777239"/>
                </a:lnTo>
                <a:cubicBezTo>
                  <a:pt x="58039" y="777239"/>
                  <a:pt x="0" y="719201"/>
                  <a:pt x="0" y="647700"/>
                </a:cubicBezTo>
                <a:lnTo>
                  <a:pt x="0" y="129539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541264" y="4072128"/>
            <a:ext cx="1496567" cy="803147"/>
          </a:xfrm>
          <a:custGeom>
            <a:avLst/>
            <a:gdLst>
              <a:gd name="connsiteX0" fmla="*/ 12953 w 1496567"/>
              <a:gd name="connsiteY0" fmla="*/ 142493 h 803147"/>
              <a:gd name="connsiteX1" fmla="*/ 142494 w 1496567"/>
              <a:gd name="connsiteY1" fmla="*/ 12953 h 803147"/>
              <a:gd name="connsiteX2" fmla="*/ 1354074 w 1496567"/>
              <a:gd name="connsiteY2" fmla="*/ 12953 h 803147"/>
              <a:gd name="connsiteX3" fmla="*/ 1483613 w 1496567"/>
              <a:gd name="connsiteY3" fmla="*/ 142493 h 803147"/>
              <a:gd name="connsiteX4" fmla="*/ 1483613 w 1496567"/>
              <a:gd name="connsiteY4" fmla="*/ 660653 h 803147"/>
              <a:gd name="connsiteX5" fmla="*/ 1354074 w 1496567"/>
              <a:gd name="connsiteY5" fmla="*/ 790193 h 803147"/>
              <a:gd name="connsiteX6" fmla="*/ 142494 w 1496567"/>
              <a:gd name="connsiteY6" fmla="*/ 790193 h 803147"/>
              <a:gd name="connsiteX7" fmla="*/ 12953 w 1496567"/>
              <a:gd name="connsiteY7" fmla="*/ 660653 h 803147"/>
              <a:gd name="connsiteX8" fmla="*/ 12953 w 1496567"/>
              <a:gd name="connsiteY8" fmla="*/ 142493 h 8031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96567" h="803147">
                <a:moveTo>
                  <a:pt x="12953" y="142493"/>
                </a:moveTo>
                <a:cubicBezTo>
                  <a:pt x="12953" y="70992"/>
                  <a:pt x="70992" y="12953"/>
                  <a:pt x="142494" y="12953"/>
                </a:cubicBezTo>
                <a:lnTo>
                  <a:pt x="1354074" y="12953"/>
                </a:lnTo>
                <a:cubicBezTo>
                  <a:pt x="1425575" y="12953"/>
                  <a:pt x="1483613" y="70992"/>
                  <a:pt x="1483613" y="142493"/>
                </a:cubicBezTo>
                <a:lnTo>
                  <a:pt x="1483613" y="660653"/>
                </a:lnTo>
                <a:cubicBezTo>
                  <a:pt x="1483613" y="732154"/>
                  <a:pt x="1425575" y="790193"/>
                  <a:pt x="1354074" y="790193"/>
                </a:cubicBezTo>
                <a:lnTo>
                  <a:pt x="142494" y="790193"/>
                </a:lnTo>
                <a:cubicBezTo>
                  <a:pt x="70992" y="790193"/>
                  <a:pt x="12953" y="732154"/>
                  <a:pt x="12953" y="660653"/>
                </a:cubicBezTo>
                <a:lnTo>
                  <a:pt x="12953" y="14249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46100" y="228600"/>
            <a:ext cx="36576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635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计算机与程序设计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计算机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609600" y="1549400"/>
            <a:ext cx="76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952500" y="1511300"/>
            <a:ext cx="1778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工作过程（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IPO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）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066800" y="1981200"/>
            <a:ext cx="762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409700" y="1955800"/>
            <a:ext cx="6311900" cy="111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输入（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nput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）：程序用到的数据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处理（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rocess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）：编写的程序放于存储器中用于数据处理操作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输出（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utput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）：对处理或计算后的结果进行输出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2616200" y="4318000"/>
            <a:ext cx="4572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Microsoft YaHei UI" pitchFamily="18" charset="0"/>
                <a:cs typeface="Microsoft YaHei UI" pitchFamily="18" charset="0"/>
              </a:rPr>
              <a:t>输入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4343400" y="4318000"/>
            <a:ext cx="4572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Microsoft YaHei UI" pitchFamily="18" charset="0"/>
                <a:cs typeface="Microsoft YaHei UI" pitchFamily="18" charset="0"/>
              </a:rPr>
              <a:t>处理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6057900" y="4318000"/>
            <a:ext cx="4572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Microsoft YaHei UI" pitchFamily="18" charset="0"/>
                <a:cs typeface="Microsoft YaHei UI" pitchFamily="18" charset="0"/>
              </a:rPr>
              <a:t>输出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819529" y="2695956"/>
            <a:ext cx="343281" cy="286131"/>
          </a:xfrm>
          <a:custGeom>
            <a:avLst/>
            <a:gdLst>
              <a:gd name="connsiteX0" fmla="*/ 0 w 343281"/>
              <a:gd name="connsiteY0" fmla="*/ 169418 h 286131"/>
              <a:gd name="connsiteX1" fmla="*/ 192912 w 343281"/>
              <a:gd name="connsiteY1" fmla="*/ 58420 h 286131"/>
              <a:gd name="connsiteX2" fmla="*/ 159385 w 343281"/>
              <a:gd name="connsiteY2" fmla="*/ 0 h 286131"/>
              <a:gd name="connsiteX3" fmla="*/ 343281 w 343281"/>
              <a:gd name="connsiteY3" fmla="*/ 49530 h 286131"/>
              <a:gd name="connsiteX4" fmla="*/ 293750 w 343281"/>
              <a:gd name="connsiteY4" fmla="*/ 233426 h 286131"/>
              <a:gd name="connsiteX5" fmla="*/ 260095 w 343281"/>
              <a:gd name="connsiteY5" fmla="*/ 175133 h 286131"/>
              <a:gd name="connsiteX6" fmla="*/ 67182 w 343281"/>
              <a:gd name="connsiteY6" fmla="*/ 286131 h 286131"/>
              <a:gd name="connsiteX7" fmla="*/ 0 w 343281"/>
              <a:gd name="connsiteY7" fmla="*/ 169418 h 2861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43281" h="286131">
                <a:moveTo>
                  <a:pt x="0" y="169418"/>
                </a:moveTo>
                <a:lnTo>
                  <a:pt x="192912" y="58420"/>
                </a:lnTo>
                <a:lnTo>
                  <a:pt x="159385" y="0"/>
                </a:lnTo>
                <a:lnTo>
                  <a:pt x="343281" y="49530"/>
                </a:lnTo>
                <a:lnTo>
                  <a:pt x="293750" y="233426"/>
                </a:lnTo>
                <a:lnTo>
                  <a:pt x="260095" y="175133"/>
                </a:lnTo>
                <a:lnTo>
                  <a:pt x="67182" y="286131"/>
                </a:lnTo>
                <a:lnTo>
                  <a:pt x="0" y="16941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806829" y="2683256"/>
            <a:ext cx="368681" cy="311531"/>
          </a:xfrm>
          <a:custGeom>
            <a:avLst/>
            <a:gdLst>
              <a:gd name="connsiteX0" fmla="*/ 12700 w 368681"/>
              <a:gd name="connsiteY0" fmla="*/ 182118 h 311531"/>
              <a:gd name="connsiteX1" fmla="*/ 205612 w 368681"/>
              <a:gd name="connsiteY1" fmla="*/ 71120 h 311531"/>
              <a:gd name="connsiteX2" fmla="*/ 172085 w 368681"/>
              <a:gd name="connsiteY2" fmla="*/ 12700 h 311531"/>
              <a:gd name="connsiteX3" fmla="*/ 355981 w 368681"/>
              <a:gd name="connsiteY3" fmla="*/ 62230 h 311531"/>
              <a:gd name="connsiteX4" fmla="*/ 306450 w 368681"/>
              <a:gd name="connsiteY4" fmla="*/ 246126 h 311531"/>
              <a:gd name="connsiteX5" fmla="*/ 272795 w 368681"/>
              <a:gd name="connsiteY5" fmla="*/ 187833 h 311531"/>
              <a:gd name="connsiteX6" fmla="*/ 79882 w 368681"/>
              <a:gd name="connsiteY6" fmla="*/ 298831 h 311531"/>
              <a:gd name="connsiteX7" fmla="*/ 12700 w 368681"/>
              <a:gd name="connsiteY7" fmla="*/ 182118 h 3115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68681" h="311531">
                <a:moveTo>
                  <a:pt x="12700" y="182118"/>
                </a:moveTo>
                <a:lnTo>
                  <a:pt x="205612" y="71120"/>
                </a:lnTo>
                <a:lnTo>
                  <a:pt x="172085" y="12700"/>
                </a:lnTo>
                <a:lnTo>
                  <a:pt x="355981" y="62230"/>
                </a:lnTo>
                <a:lnTo>
                  <a:pt x="306450" y="246126"/>
                </a:lnTo>
                <a:lnTo>
                  <a:pt x="272795" y="187833"/>
                </a:lnTo>
                <a:lnTo>
                  <a:pt x="79882" y="298831"/>
                </a:lnTo>
                <a:lnTo>
                  <a:pt x="12700" y="18211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902202" y="2519171"/>
            <a:ext cx="358012" cy="267716"/>
          </a:xfrm>
          <a:custGeom>
            <a:avLst/>
            <a:gdLst>
              <a:gd name="connsiteX0" fmla="*/ 47751 w 358012"/>
              <a:gd name="connsiteY0" fmla="*/ 0 h 267716"/>
              <a:gd name="connsiteX1" fmla="*/ 255904 w 358012"/>
              <a:gd name="connsiteY1" fmla="*/ 78867 h 267716"/>
              <a:gd name="connsiteX2" fmla="*/ 279781 w 358012"/>
              <a:gd name="connsiteY2" fmla="*/ 15875 h 267716"/>
              <a:gd name="connsiteX3" fmla="*/ 358012 w 358012"/>
              <a:gd name="connsiteY3" fmla="*/ 189484 h 267716"/>
              <a:gd name="connsiteX4" fmla="*/ 184403 w 358012"/>
              <a:gd name="connsiteY4" fmla="*/ 267716 h 267716"/>
              <a:gd name="connsiteX5" fmla="*/ 208152 w 358012"/>
              <a:gd name="connsiteY5" fmla="*/ 204851 h 267716"/>
              <a:gd name="connsiteX6" fmla="*/ 0 w 358012"/>
              <a:gd name="connsiteY6" fmla="*/ 125984 h 267716"/>
              <a:gd name="connsiteX7" fmla="*/ 47751 w 358012"/>
              <a:gd name="connsiteY7" fmla="*/ 0 h 2677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58012" h="267716">
                <a:moveTo>
                  <a:pt x="47751" y="0"/>
                </a:moveTo>
                <a:lnTo>
                  <a:pt x="255904" y="78867"/>
                </a:lnTo>
                <a:lnTo>
                  <a:pt x="279781" y="15875"/>
                </a:lnTo>
                <a:lnTo>
                  <a:pt x="358012" y="189484"/>
                </a:lnTo>
                <a:lnTo>
                  <a:pt x="184403" y="267716"/>
                </a:lnTo>
                <a:lnTo>
                  <a:pt x="208152" y="204851"/>
                </a:lnTo>
                <a:lnTo>
                  <a:pt x="0" y="125984"/>
                </a:lnTo>
                <a:lnTo>
                  <a:pt x="47751" y="0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889502" y="2506471"/>
            <a:ext cx="383412" cy="293116"/>
          </a:xfrm>
          <a:custGeom>
            <a:avLst/>
            <a:gdLst>
              <a:gd name="connsiteX0" fmla="*/ 60451 w 383412"/>
              <a:gd name="connsiteY0" fmla="*/ 12700 h 293116"/>
              <a:gd name="connsiteX1" fmla="*/ 268604 w 383412"/>
              <a:gd name="connsiteY1" fmla="*/ 91567 h 293116"/>
              <a:gd name="connsiteX2" fmla="*/ 292481 w 383412"/>
              <a:gd name="connsiteY2" fmla="*/ 28575 h 293116"/>
              <a:gd name="connsiteX3" fmla="*/ 370712 w 383412"/>
              <a:gd name="connsiteY3" fmla="*/ 202184 h 293116"/>
              <a:gd name="connsiteX4" fmla="*/ 197103 w 383412"/>
              <a:gd name="connsiteY4" fmla="*/ 280416 h 293116"/>
              <a:gd name="connsiteX5" fmla="*/ 220852 w 383412"/>
              <a:gd name="connsiteY5" fmla="*/ 217551 h 293116"/>
              <a:gd name="connsiteX6" fmla="*/ 12700 w 383412"/>
              <a:gd name="connsiteY6" fmla="*/ 138684 h 293116"/>
              <a:gd name="connsiteX7" fmla="*/ 60451 w 383412"/>
              <a:gd name="connsiteY7" fmla="*/ 12700 h 2931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83412" h="293116">
                <a:moveTo>
                  <a:pt x="60451" y="12700"/>
                </a:moveTo>
                <a:lnTo>
                  <a:pt x="268604" y="91567"/>
                </a:lnTo>
                <a:lnTo>
                  <a:pt x="292481" y="28575"/>
                </a:lnTo>
                <a:lnTo>
                  <a:pt x="370712" y="202184"/>
                </a:lnTo>
                <a:lnTo>
                  <a:pt x="197103" y="280416"/>
                </a:lnTo>
                <a:lnTo>
                  <a:pt x="220852" y="217551"/>
                </a:lnTo>
                <a:lnTo>
                  <a:pt x="12700" y="138684"/>
                </a:lnTo>
                <a:lnTo>
                  <a:pt x="60451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2423922" y="3935730"/>
            <a:ext cx="1697736" cy="268224"/>
          </a:xfrm>
          <a:custGeom>
            <a:avLst/>
            <a:gdLst>
              <a:gd name="connsiteX0" fmla="*/ 1697736 w 1697736"/>
              <a:gd name="connsiteY0" fmla="*/ 201167 h 268224"/>
              <a:gd name="connsiteX1" fmla="*/ 134111 w 1697736"/>
              <a:gd name="connsiteY1" fmla="*/ 201167 h 268224"/>
              <a:gd name="connsiteX2" fmla="*/ 134111 w 1697736"/>
              <a:gd name="connsiteY2" fmla="*/ 268224 h 268224"/>
              <a:gd name="connsiteX3" fmla="*/ 0 w 1697736"/>
              <a:gd name="connsiteY3" fmla="*/ 134112 h 268224"/>
              <a:gd name="connsiteX4" fmla="*/ 134111 w 1697736"/>
              <a:gd name="connsiteY4" fmla="*/ 0 h 268224"/>
              <a:gd name="connsiteX5" fmla="*/ 134111 w 1697736"/>
              <a:gd name="connsiteY5" fmla="*/ 67055 h 268224"/>
              <a:gd name="connsiteX6" fmla="*/ 1697736 w 1697736"/>
              <a:gd name="connsiteY6" fmla="*/ 67055 h 268224"/>
              <a:gd name="connsiteX7" fmla="*/ 1697736 w 1697736"/>
              <a:gd name="connsiteY7" fmla="*/ 201167 h 268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697736" h="268224">
                <a:moveTo>
                  <a:pt x="1697736" y="201167"/>
                </a:moveTo>
                <a:lnTo>
                  <a:pt x="134111" y="201167"/>
                </a:lnTo>
                <a:lnTo>
                  <a:pt x="134111" y="268224"/>
                </a:lnTo>
                <a:lnTo>
                  <a:pt x="0" y="134112"/>
                </a:lnTo>
                <a:lnTo>
                  <a:pt x="134111" y="0"/>
                </a:lnTo>
                <a:lnTo>
                  <a:pt x="134111" y="67055"/>
                </a:lnTo>
                <a:lnTo>
                  <a:pt x="1697736" y="67055"/>
                </a:lnTo>
                <a:lnTo>
                  <a:pt x="1697736" y="201167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2410968" y="3922776"/>
            <a:ext cx="1723644" cy="294132"/>
          </a:xfrm>
          <a:custGeom>
            <a:avLst/>
            <a:gdLst>
              <a:gd name="connsiteX0" fmla="*/ 1710690 w 1723644"/>
              <a:gd name="connsiteY0" fmla="*/ 214121 h 294132"/>
              <a:gd name="connsiteX1" fmla="*/ 147066 w 1723644"/>
              <a:gd name="connsiteY1" fmla="*/ 214121 h 294132"/>
              <a:gd name="connsiteX2" fmla="*/ 147066 w 1723644"/>
              <a:gd name="connsiteY2" fmla="*/ 281178 h 294132"/>
              <a:gd name="connsiteX3" fmla="*/ 12954 w 1723644"/>
              <a:gd name="connsiteY3" fmla="*/ 147066 h 294132"/>
              <a:gd name="connsiteX4" fmla="*/ 147066 w 1723644"/>
              <a:gd name="connsiteY4" fmla="*/ 12953 h 294132"/>
              <a:gd name="connsiteX5" fmla="*/ 147066 w 1723644"/>
              <a:gd name="connsiteY5" fmla="*/ 80009 h 294132"/>
              <a:gd name="connsiteX6" fmla="*/ 1710690 w 1723644"/>
              <a:gd name="connsiteY6" fmla="*/ 80009 h 294132"/>
              <a:gd name="connsiteX7" fmla="*/ 1710690 w 1723644"/>
              <a:gd name="connsiteY7" fmla="*/ 214121 h 2941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723644" h="294132">
                <a:moveTo>
                  <a:pt x="1710690" y="214121"/>
                </a:moveTo>
                <a:lnTo>
                  <a:pt x="147066" y="214121"/>
                </a:lnTo>
                <a:lnTo>
                  <a:pt x="147066" y="281178"/>
                </a:lnTo>
                <a:lnTo>
                  <a:pt x="12954" y="147066"/>
                </a:lnTo>
                <a:lnTo>
                  <a:pt x="147066" y="12953"/>
                </a:lnTo>
                <a:lnTo>
                  <a:pt x="147066" y="80009"/>
                </a:lnTo>
                <a:lnTo>
                  <a:pt x="1710690" y="80009"/>
                </a:lnTo>
                <a:lnTo>
                  <a:pt x="1710690" y="21412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6095238" y="3338321"/>
            <a:ext cx="428243" cy="219456"/>
          </a:xfrm>
          <a:custGeom>
            <a:avLst/>
            <a:gdLst>
              <a:gd name="connsiteX0" fmla="*/ 0 w 428243"/>
              <a:gd name="connsiteY0" fmla="*/ 164592 h 219456"/>
              <a:gd name="connsiteX1" fmla="*/ 318515 w 428243"/>
              <a:gd name="connsiteY1" fmla="*/ 164592 h 219456"/>
              <a:gd name="connsiteX2" fmla="*/ 318515 w 428243"/>
              <a:gd name="connsiteY2" fmla="*/ 219456 h 219456"/>
              <a:gd name="connsiteX3" fmla="*/ 428243 w 428243"/>
              <a:gd name="connsiteY3" fmla="*/ 109728 h 219456"/>
              <a:gd name="connsiteX4" fmla="*/ 318515 w 428243"/>
              <a:gd name="connsiteY4" fmla="*/ 0 h 219456"/>
              <a:gd name="connsiteX5" fmla="*/ 318515 w 428243"/>
              <a:gd name="connsiteY5" fmla="*/ 54864 h 219456"/>
              <a:gd name="connsiteX6" fmla="*/ 0 w 428243"/>
              <a:gd name="connsiteY6" fmla="*/ 54864 h 219456"/>
              <a:gd name="connsiteX7" fmla="*/ 0 w 428243"/>
              <a:gd name="connsiteY7" fmla="*/ 164592 h 2194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28243" h="219456">
                <a:moveTo>
                  <a:pt x="0" y="164592"/>
                </a:moveTo>
                <a:lnTo>
                  <a:pt x="318515" y="164592"/>
                </a:lnTo>
                <a:lnTo>
                  <a:pt x="318515" y="219456"/>
                </a:lnTo>
                <a:lnTo>
                  <a:pt x="428243" y="109728"/>
                </a:lnTo>
                <a:lnTo>
                  <a:pt x="318515" y="0"/>
                </a:lnTo>
                <a:lnTo>
                  <a:pt x="318515" y="54864"/>
                </a:lnTo>
                <a:lnTo>
                  <a:pt x="0" y="54864"/>
                </a:lnTo>
                <a:lnTo>
                  <a:pt x="0" y="164592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6082284" y="3325368"/>
            <a:ext cx="454151" cy="245364"/>
          </a:xfrm>
          <a:custGeom>
            <a:avLst/>
            <a:gdLst>
              <a:gd name="connsiteX0" fmla="*/ 12953 w 454151"/>
              <a:gd name="connsiteY0" fmla="*/ 177546 h 245364"/>
              <a:gd name="connsiteX1" fmla="*/ 331469 w 454151"/>
              <a:gd name="connsiteY1" fmla="*/ 177546 h 245364"/>
              <a:gd name="connsiteX2" fmla="*/ 331469 w 454151"/>
              <a:gd name="connsiteY2" fmla="*/ 232410 h 245364"/>
              <a:gd name="connsiteX3" fmla="*/ 441197 w 454151"/>
              <a:gd name="connsiteY3" fmla="*/ 122682 h 245364"/>
              <a:gd name="connsiteX4" fmla="*/ 331469 w 454151"/>
              <a:gd name="connsiteY4" fmla="*/ 12953 h 245364"/>
              <a:gd name="connsiteX5" fmla="*/ 331469 w 454151"/>
              <a:gd name="connsiteY5" fmla="*/ 67818 h 245364"/>
              <a:gd name="connsiteX6" fmla="*/ 12953 w 454151"/>
              <a:gd name="connsiteY6" fmla="*/ 67818 h 245364"/>
              <a:gd name="connsiteX7" fmla="*/ 12953 w 454151"/>
              <a:gd name="connsiteY7" fmla="*/ 177546 h 2453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54151" h="245364">
                <a:moveTo>
                  <a:pt x="12953" y="177546"/>
                </a:moveTo>
                <a:lnTo>
                  <a:pt x="331469" y="177546"/>
                </a:lnTo>
                <a:lnTo>
                  <a:pt x="331469" y="232410"/>
                </a:lnTo>
                <a:lnTo>
                  <a:pt x="441197" y="122682"/>
                </a:lnTo>
                <a:lnTo>
                  <a:pt x="331469" y="12953"/>
                </a:lnTo>
                <a:lnTo>
                  <a:pt x="331469" y="67818"/>
                </a:lnTo>
                <a:lnTo>
                  <a:pt x="12953" y="67818"/>
                </a:lnTo>
                <a:lnTo>
                  <a:pt x="12953" y="17754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" y="2743200"/>
            <a:ext cx="1574800" cy="16002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000" y="1676400"/>
            <a:ext cx="1778000" cy="17780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2489200"/>
            <a:ext cx="1879600" cy="18669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16700" y="2298700"/>
            <a:ext cx="2286000" cy="2298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546100" y="241300"/>
            <a:ext cx="3657600" cy="135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计算机与程序设计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程序执行过程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4813300" y="4432300"/>
            <a:ext cx="457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CPU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7404100" y="4432300"/>
            <a:ext cx="6858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显示器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181100" y="4318000"/>
            <a:ext cx="457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硬盘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2806700" y="2997200"/>
            <a:ext cx="457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内存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960113" y="1398270"/>
            <a:ext cx="1225296" cy="1226820"/>
          </a:xfrm>
          <a:custGeom>
            <a:avLst/>
            <a:gdLst>
              <a:gd name="connsiteX0" fmla="*/ 0 w 1225296"/>
              <a:gd name="connsiteY0" fmla="*/ 613409 h 1226820"/>
              <a:gd name="connsiteX1" fmla="*/ 612648 w 1225296"/>
              <a:gd name="connsiteY1" fmla="*/ 0 h 1226820"/>
              <a:gd name="connsiteX2" fmla="*/ 1225296 w 1225296"/>
              <a:gd name="connsiteY2" fmla="*/ 613409 h 1226820"/>
              <a:gd name="connsiteX3" fmla="*/ 612648 w 1225296"/>
              <a:gd name="connsiteY3" fmla="*/ 1226820 h 1226820"/>
              <a:gd name="connsiteX4" fmla="*/ 0 w 1225296"/>
              <a:gd name="connsiteY4" fmla="*/ 613409 h 12268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25296" h="1226820">
                <a:moveTo>
                  <a:pt x="0" y="613409"/>
                </a:moveTo>
                <a:cubicBezTo>
                  <a:pt x="0" y="274573"/>
                  <a:pt x="274320" y="0"/>
                  <a:pt x="612648" y="0"/>
                </a:cubicBezTo>
                <a:cubicBezTo>
                  <a:pt x="950976" y="0"/>
                  <a:pt x="1225296" y="274573"/>
                  <a:pt x="1225296" y="613409"/>
                </a:cubicBezTo>
                <a:cubicBezTo>
                  <a:pt x="1225296" y="952246"/>
                  <a:pt x="950976" y="1226820"/>
                  <a:pt x="612648" y="1226820"/>
                </a:cubicBezTo>
                <a:cubicBezTo>
                  <a:pt x="274320" y="1226820"/>
                  <a:pt x="0" y="952246"/>
                  <a:pt x="0" y="613409"/>
                </a:cubicBezTo>
              </a:path>
            </a:pathLst>
          </a:custGeom>
          <a:solidFill>
            <a:srgbClr val="CED5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947159" y="1385316"/>
            <a:ext cx="1251204" cy="1252728"/>
          </a:xfrm>
          <a:custGeom>
            <a:avLst/>
            <a:gdLst>
              <a:gd name="connsiteX0" fmla="*/ 12953 w 1251204"/>
              <a:gd name="connsiteY0" fmla="*/ 626363 h 1252728"/>
              <a:gd name="connsiteX1" fmla="*/ 625602 w 1251204"/>
              <a:gd name="connsiteY1" fmla="*/ 12953 h 1252728"/>
              <a:gd name="connsiteX2" fmla="*/ 1238250 w 1251204"/>
              <a:gd name="connsiteY2" fmla="*/ 626363 h 1252728"/>
              <a:gd name="connsiteX3" fmla="*/ 625602 w 1251204"/>
              <a:gd name="connsiteY3" fmla="*/ 1239774 h 1252728"/>
              <a:gd name="connsiteX4" fmla="*/ 12953 w 1251204"/>
              <a:gd name="connsiteY4" fmla="*/ 626363 h 1252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51204" h="1252728">
                <a:moveTo>
                  <a:pt x="12953" y="626363"/>
                </a:moveTo>
                <a:cubicBezTo>
                  <a:pt x="12953" y="287527"/>
                  <a:pt x="287273" y="12953"/>
                  <a:pt x="625602" y="12953"/>
                </a:cubicBezTo>
                <a:cubicBezTo>
                  <a:pt x="963930" y="12953"/>
                  <a:pt x="1238250" y="287527"/>
                  <a:pt x="1238250" y="626363"/>
                </a:cubicBezTo>
                <a:cubicBezTo>
                  <a:pt x="1238250" y="965200"/>
                  <a:pt x="963930" y="1239774"/>
                  <a:pt x="625602" y="1239774"/>
                </a:cubicBezTo>
                <a:cubicBezTo>
                  <a:pt x="287273" y="1239774"/>
                  <a:pt x="12953" y="965200"/>
                  <a:pt x="12953" y="62636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104892" y="2350389"/>
            <a:ext cx="337692" cy="363981"/>
          </a:xfrm>
          <a:custGeom>
            <a:avLst/>
            <a:gdLst>
              <a:gd name="connsiteX0" fmla="*/ 146050 w 337692"/>
              <a:gd name="connsiteY0" fmla="*/ 0 h 363981"/>
              <a:gd name="connsiteX1" fmla="*/ 278257 w 337692"/>
              <a:gd name="connsiteY1" fmla="*/ 96139 h 363981"/>
              <a:gd name="connsiteX2" fmla="*/ 327025 w 337692"/>
              <a:gd name="connsiteY2" fmla="*/ 29082 h 363981"/>
              <a:gd name="connsiteX3" fmla="*/ 337692 w 337692"/>
              <a:gd name="connsiteY3" fmla="*/ 292608 h 363981"/>
              <a:gd name="connsiteX4" fmla="*/ 83692 w 337692"/>
              <a:gd name="connsiteY4" fmla="*/ 363981 h 363981"/>
              <a:gd name="connsiteX5" fmla="*/ 132333 w 337692"/>
              <a:gd name="connsiteY5" fmla="*/ 296926 h 363981"/>
              <a:gd name="connsiteX6" fmla="*/ 0 w 337692"/>
              <a:gd name="connsiteY6" fmla="*/ 200913 h 363981"/>
              <a:gd name="connsiteX7" fmla="*/ 146050 w 337692"/>
              <a:gd name="connsiteY7" fmla="*/ 0 h 3639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37692" h="363981">
                <a:moveTo>
                  <a:pt x="146050" y="0"/>
                </a:moveTo>
                <a:lnTo>
                  <a:pt x="278257" y="96139"/>
                </a:lnTo>
                <a:lnTo>
                  <a:pt x="327025" y="29082"/>
                </a:lnTo>
                <a:lnTo>
                  <a:pt x="337692" y="292608"/>
                </a:lnTo>
                <a:lnTo>
                  <a:pt x="83692" y="363981"/>
                </a:lnTo>
                <a:lnTo>
                  <a:pt x="132333" y="296926"/>
                </a:lnTo>
                <a:lnTo>
                  <a:pt x="0" y="200913"/>
                </a:lnTo>
                <a:lnTo>
                  <a:pt x="146050" y="0"/>
                </a:lnTo>
              </a:path>
            </a:pathLst>
          </a:custGeom>
          <a:solidFill>
            <a:srgbClr val="CED5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450586" y="2481834"/>
            <a:ext cx="1226820" cy="1226820"/>
          </a:xfrm>
          <a:custGeom>
            <a:avLst/>
            <a:gdLst>
              <a:gd name="connsiteX0" fmla="*/ 0 w 1226820"/>
              <a:gd name="connsiteY0" fmla="*/ 613409 h 1226820"/>
              <a:gd name="connsiteX1" fmla="*/ 613409 w 1226820"/>
              <a:gd name="connsiteY1" fmla="*/ 0 h 1226820"/>
              <a:gd name="connsiteX2" fmla="*/ 1226820 w 1226820"/>
              <a:gd name="connsiteY2" fmla="*/ 613409 h 1226820"/>
              <a:gd name="connsiteX3" fmla="*/ 613409 w 1226820"/>
              <a:gd name="connsiteY3" fmla="*/ 1226820 h 1226820"/>
              <a:gd name="connsiteX4" fmla="*/ 0 w 1226820"/>
              <a:gd name="connsiteY4" fmla="*/ 613409 h 12268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26820" h="1226820">
                <a:moveTo>
                  <a:pt x="0" y="613409"/>
                </a:moveTo>
                <a:cubicBezTo>
                  <a:pt x="0" y="274573"/>
                  <a:pt x="274573" y="0"/>
                  <a:pt x="613409" y="0"/>
                </a:cubicBezTo>
                <a:cubicBezTo>
                  <a:pt x="952246" y="0"/>
                  <a:pt x="1226820" y="274573"/>
                  <a:pt x="1226820" y="613409"/>
                </a:cubicBezTo>
                <a:cubicBezTo>
                  <a:pt x="1226820" y="952245"/>
                  <a:pt x="952246" y="1226820"/>
                  <a:pt x="613409" y="1226820"/>
                </a:cubicBezTo>
                <a:cubicBezTo>
                  <a:pt x="274573" y="1226820"/>
                  <a:pt x="0" y="952245"/>
                  <a:pt x="0" y="613409"/>
                </a:cubicBezTo>
              </a:path>
            </a:pathLst>
          </a:custGeom>
          <a:solidFill>
            <a:srgbClr val="9CD3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437632" y="2468880"/>
            <a:ext cx="1252728" cy="1252728"/>
          </a:xfrm>
          <a:custGeom>
            <a:avLst/>
            <a:gdLst>
              <a:gd name="connsiteX0" fmla="*/ 12953 w 1252728"/>
              <a:gd name="connsiteY0" fmla="*/ 626363 h 1252728"/>
              <a:gd name="connsiteX1" fmla="*/ 626363 w 1252728"/>
              <a:gd name="connsiteY1" fmla="*/ 12954 h 1252728"/>
              <a:gd name="connsiteX2" fmla="*/ 1239774 w 1252728"/>
              <a:gd name="connsiteY2" fmla="*/ 626363 h 1252728"/>
              <a:gd name="connsiteX3" fmla="*/ 626363 w 1252728"/>
              <a:gd name="connsiteY3" fmla="*/ 1239774 h 1252728"/>
              <a:gd name="connsiteX4" fmla="*/ 12953 w 1252728"/>
              <a:gd name="connsiteY4" fmla="*/ 626363 h 1252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52728" h="1252728">
                <a:moveTo>
                  <a:pt x="12953" y="626363"/>
                </a:moveTo>
                <a:cubicBezTo>
                  <a:pt x="12953" y="287528"/>
                  <a:pt x="287527" y="12954"/>
                  <a:pt x="626363" y="12954"/>
                </a:cubicBezTo>
                <a:cubicBezTo>
                  <a:pt x="965200" y="12954"/>
                  <a:pt x="1239774" y="287528"/>
                  <a:pt x="1239774" y="626363"/>
                </a:cubicBezTo>
                <a:cubicBezTo>
                  <a:pt x="1239774" y="965199"/>
                  <a:pt x="965200" y="1239774"/>
                  <a:pt x="626363" y="1239774"/>
                </a:cubicBezTo>
                <a:cubicBezTo>
                  <a:pt x="287527" y="1239774"/>
                  <a:pt x="12953" y="965199"/>
                  <a:pt x="12953" y="62636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584571" y="3768090"/>
            <a:ext cx="393700" cy="349377"/>
          </a:xfrm>
          <a:custGeom>
            <a:avLst/>
            <a:gdLst>
              <a:gd name="connsiteX0" fmla="*/ 365506 w 393700"/>
              <a:gd name="connsiteY0" fmla="*/ 76707 h 349377"/>
              <a:gd name="connsiteX1" fmla="*/ 314959 w 393700"/>
              <a:gd name="connsiteY1" fmla="*/ 232282 h 349377"/>
              <a:gd name="connsiteX2" fmla="*/ 393700 w 393700"/>
              <a:gd name="connsiteY2" fmla="*/ 257809 h 349377"/>
              <a:gd name="connsiteX3" fmla="*/ 146303 w 393700"/>
              <a:gd name="connsiteY3" fmla="*/ 349377 h 349377"/>
              <a:gd name="connsiteX4" fmla="*/ 0 w 393700"/>
              <a:gd name="connsiteY4" fmla="*/ 129920 h 349377"/>
              <a:gd name="connsiteX5" fmla="*/ 78739 w 393700"/>
              <a:gd name="connsiteY5" fmla="*/ 155575 h 349377"/>
              <a:gd name="connsiteX6" fmla="*/ 129285 w 393700"/>
              <a:gd name="connsiteY6" fmla="*/ 0 h 349377"/>
              <a:gd name="connsiteX7" fmla="*/ 365506 w 393700"/>
              <a:gd name="connsiteY7" fmla="*/ 76707 h 3493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93700" h="349377">
                <a:moveTo>
                  <a:pt x="365506" y="76707"/>
                </a:moveTo>
                <a:lnTo>
                  <a:pt x="314959" y="232282"/>
                </a:lnTo>
                <a:lnTo>
                  <a:pt x="393700" y="257809"/>
                </a:lnTo>
                <a:lnTo>
                  <a:pt x="146303" y="349377"/>
                </a:lnTo>
                <a:lnTo>
                  <a:pt x="0" y="129920"/>
                </a:lnTo>
                <a:lnTo>
                  <a:pt x="78739" y="155575"/>
                </a:lnTo>
                <a:lnTo>
                  <a:pt x="129285" y="0"/>
                </a:lnTo>
                <a:lnTo>
                  <a:pt x="365506" y="76707"/>
                </a:lnTo>
              </a:path>
            </a:pathLst>
          </a:custGeom>
          <a:solidFill>
            <a:srgbClr val="9CD3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880610" y="4234434"/>
            <a:ext cx="1226820" cy="1226820"/>
          </a:xfrm>
          <a:custGeom>
            <a:avLst/>
            <a:gdLst>
              <a:gd name="connsiteX0" fmla="*/ 0 w 1226820"/>
              <a:gd name="connsiteY0" fmla="*/ 613410 h 1226820"/>
              <a:gd name="connsiteX1" fmla="*/ 613410 w 1226820"/>
              <a:gd name="connsiteY1" fmla="*/ 0 h 1226820"/>
              <a:gd name="connsiteX2" fmla="*/ 1226820 w 1226820"/>
              <a:gd name="connsiteY2" fmla="*/ 613410 h 1226820"/>
              <a:gd name="connsiteX3" fmla="*/ 613410 w 1226820"/>
              <a:gd name="connsiteY3" fmla="*/ 1226820 h 1226820"/>
              <a:gd name="connsiteX4" fmla="*/ 0 w 1226820"/>
              <a:gd name="connsiteY4" fmla="*/ 613410 h 12268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26820" h="1226820">
                <a:moveTo>
                  <a:pt x="0" y="613410"/>
                </a:moveTo>
                <a:cubicBezTo>
                  <a:pt x="0" y="274574"/>
                  <a:pt x="274573" y="0"/>
                  <a:pt x="613410" y="0"/>
                </a:cubicBezTo>
                <a:cubicBezTo>
                  <a:pt x="952246" y="0"/>
                  <a:pt x="1226820" y="274574"/>
                  <a:pt x="1226820" y="613410"/>
                </a:cubicBezTo>
                <a:cubicBezTo>
                  <a:pt x="1226820" y="952246"/>
                  <a:pt x="952246" y="1226820"/>
                  <a:pt x="613410" y="1226820"/>
                </a:cubicBezTo>
                <a:cubicBezTo>
                  <a:pt x="274573" y="1226820"/>
                  <a:pt x="0" y="952246"/>
                  <a:pt x="0" y="613410"/>
                </a:cubicBezTo>
              </a:path>
            </a:pathLst>
          </a:custGeom>
          <a:solidFill>
            <a:srgbClr val="79D55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867656" y="4221480"/>
            <a:ext cx="1252728" cy="1252728"/>
          </a:xfrm>
          <a:custGeom>
            <a:avLst/>
            <a:gdLst>
              <a:gd name="connsiteX0" fmla="*/ 12953 w 1252728"/>
              <a:gd name="connsiteY0" fmla="*/ 626364 h 1252728"/>
              <a:gd name="connsiteX1" fmla="*/ 626364 w 1252728"/>
              <a:gd name="connsiteY1" fmla="*/ 12953 h 1252728"/>
              <a:gd name="connsiteX2" fmla="*/ 1239774 w 1252728"/>
              <a:gd name="connsiteY2" fmla="*/ 626364 h 1252728"/>
              <a:gd name="connsiteX3" fmla="*/ 626364 w 1252728"/>
              <a:gd name="connsiteY3" fmla="*/ 1239774 h 1252728"/>
              <a:gd name="connsiteX4" fmla="*/ 12953 w 1252728"/>
              <a:gd name="connsiteY4" fmla="*/ 626364 h 1252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52728" h="1252728">
                <a:moveTo>
                  <a:pt x="12953" y="626364"/>
                </a:moveTo>
                <a:cubicBezTo>
                  <a:pt x="12953" y="287528"/>
                  <a:pt x="287527" y="12953"/>
                  <a:pt x="626364" y="12953"/>
                </a:cubicBezTo>
                <a:cubicBezTo>
                  <a:pt x="965200" y="12953"/>
                  <a:pt x="1239774" y="287528"/>
                  <a:pt x="1239774" y="626364"/>
                </a:cubicBezTo>
                <a:cubicBezTo>
                  <a:pt x="1239774" y="965200"/>
                  <a:pt x="965200" y="1239774"/>
                  <a:pt x="626364" y="1239774"/>
                </a:cubicBezTo>
                <a:cubicBezTo>
                  <a:pt x="287527" y="1239774"/>
                  <a:pt x="12953" y="965200"/>
                  <a:pt x="12953" y="62636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418075" y="4640580"/>
            <a:ext cx="326136" cy="414528"/>
          </a:xfrm>
          <a:custGeom>
            <a:avLst/>
            <a:gdLst>
              <a:gd name="connsiteX0" fmla="*/ 326136 w 326136"/>
              <a:gd name="connsiteY0" fmla="*/ 331597 h 414528"/>
              <a:gd name="connsiteX1" fmla="*/ 163068 w 326136"/>
              <a:gd name="connsiteY1" fmla="*/ 331597 h 414528"/>
              <a:gd name="connsiteX2" fmla="*/ 163068 w 326136"/>
              <a:gd name="connsiteY2" fmla="*/ 414528 h 414528"/>
              <a:gd name="connsiteX3" fmla="*/ 0 w 326136"/>
              <a:gd name="connsiteY3" fmla="*/ 207264 h 414528"/>
              <a:gd name="connsiteX4" fmla="*/ 163068 w 326136"/>
              <a:gd name="connsiteY4" fmla="*/ 0 h 414528"/>
              <a:gd name="connsiteX5" fmla="*/ 163068 w 326136"/>
              <a:gd name="connsiteY5" fmla="*/ 82930 h 414528"/>
              <a:gd name="connsiteX6" fmla="*/ 326136 w 326136"/>
              <a:gd name="connsiteY6" fmla="*/ 82930 h 414528"/>
              <a:gd name="connsiteX7" fmla="*/ 326136 w 326136"/>
              <a:gd name="connsiteY7" fmla="*/ 331597 h 4145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26136" h="414528">
                <a:moveTo>
                  <a:pt x="326136" y="331597"/>
                </a:moveTo>
                <a:lnTo>
                  <a:pt x="163068" y="331597"/>
                </a:lnTo>
                <a:lnTo>
                  <a:pt x="163068" y="414528"/>
                </a:lnTo>
                <a:lnTo>
                  <a:pt x="0" y="207264"/>
                </a:lnTo>
                <a:lnTo>
                  <a:pt x="163068" y="0"/>
                </a:lnTo>
                <a:lnTo>
                  <a:pt x="163068" y="82930"/>
                </a:lnTo>
                <a:lnTo>
                  <a:pt x="326136" y="82930"/>
                </a:lnTo>
                <a:lnTo>
                  <a:pt x="326136" y="331597"/>
                </a:lnTo>
              </a:path>
            </a:pathLst>
          </a:custGeom>
          <a:solidFill>
            <a:srgbClr val="79D55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038094" y="4234434"/>
            <a:ext cx="1226819" cy="1226820"/>
          </a:xfrm>
          <a:custGeom>
            <a:avLst/>
            <a:gdLst>
              <a:gd name="connsiteX0" fmla="*/ 0 w 1226819"/>
              <a:gd name="connsiteY0" fmla="*/ 613410 h 1226820"/>
              <a:gd name="connsiteX1" fmla="*/ 613409 w 1226819"/>
              <a:gd name="connsiteY1" fmla="*/ 0 h 1226820"/>
              <a:gd name="connsiteX2" fmla="*/ 1226819 w 1226819"/>
              <a:gd name="connsiteY2" fmla="*/ 613410 h 1226820"/>
              <a:gd name="connsiteX3" fmla="*/ 613409 w 1226819"/>
              <a:gd name="connsiteY3" fmla="*/ 1226820 h 1226820"/>
              <a:gd name="connsiteX4" fmla="*/ 0 w 1226819"/>
              <a:gd name="connsiteY4" fmla="*/ 613410 h 12268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26819" h="1226820">
                <a:moveTo>
                  <a:pt x="0" y="613410"/>
                </a:moveTo>
                <a:cubicBezTo>
                  <a:pt x="0" y="274574"/>
                  <a:pt x="274573" y="0"/>
                  <a:pt x="613409" y="0"/>
                </a:cubicBezTo>
                <a:cubicBezTo>
                  <a:pt x="952246" y="0"/>
                  <a:pt x="1226819" y="274574"/>
                  <a:pt x="1226819" y="613410"/>
                </a:cubicBezTo>
                <a:cubicBezTo>
                  <a:pt x="1226819" y="952246"/>
                  <a:pt x="952246" y="1226820"/>
                  <a:pt x="613409" y="1226820"/>
                </a:cubicBezTo>
                <a:cubicBezTo>
                  <a:pt x="274573" y="1226820"/>
                  <a:pt x="0" y="952246"/>
                  <a:pt x="0" y="613410"/>
                </a:cubicBezTo>
              </a:path>
            </a:pathLst>
          </a:custGeom>
          <a:solidFill>
            <a:srgbClr val="DCC61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025140" y="4221480"/>
            <a:ext cx="1252727" cy="1252728"/>
          </a:xfrm>
          <a:custGeom>
            <a:avLst/>
            <a:gdLst>
              <a:gd name="connsiteX0" fmla="*/ 12954 w 1252727"/>
              <a:gd name="connsiteY0" fmla="*/ 626364 h 1252728"/>
              <a:gd name="connsiteX1" fmla="*/ 626363 w 1252727"/>
              <a:gd name="connsiteY1" fmla="*/ 12953 h 1252728"/>
              <a:gd name="connsiteX2" fmla="*/ 1239773 w 1252727"/>
              <a:gd name="connsiteY2" fmla="*/ 626364 h 1252728"/>
              <a:gd name="connsiteX3" fmla="*/ 626363 w 1252727"/>
              <a:gd name="connsiteY3" fmla="*/ 1239774 h 1252728"/>
              <a:gd name="connsiteX4" fmla="*/ 12954 w 1252727"/>
              <a:gd name="connsiteY4" fmla="*/ 626364 h 1252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52727" h="1252728">
                <a:moveTo>
                  <a:pt x="12954" y="626364"/>
                </a:moveTo>
                <a:cubicBezTo>
                  <a:pt x="12954" y="287528"/>
                  <a:pt x="287528" y="12953"/>
                  <a:pt x="626363" y="12953"/>
                </a:cubicBezTo>
                <a:cubicBezTo>
                  <a:pt x="965200" y="12953"/>
                  <a:pt x="1239773" y="287528"/>
                  <a:pt x="1239773" y="626364"/>
                </a:cubicBezTo>
                <a:cubicBezTo>
                  <a:pt x="1239773" y="965200"/>
                  <a:pt x="965200" y="1239774"/>
                  <a:pt x="626363" y="1239774"/>
                </a:cubicBezTo>
                <a:cubicBezTo>
                  <a:pt x="287528" y="1239774"/>
                  <a:pt x="12954" y="965200"/>
                  <a:pt x="12954" y="62636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171444" y="3824096"/>
            <a:ext cx="393700" cy="349377"/>
          </a:xfrm>
          <a:custGeom>
            <a:avLst/>
            <a:gdLst>
              <a:gd name="connsiteX0" fmla="*/ 129285 w 393700"/>
              <a:gd name="connsiteY0" fmla="*/ 349377 h 349377"/>
              <a:gd name="connsiteX1" fmla="*/ 78739 w 393700"/>
              <a:gd name="connsiteY1" fmla="*/ 193929 h 349377"/>
              <a:gd name="connsiteX2" fmla="*/ 0 w 393700"/>
              <a:gd name="connsiteY2" fmla="*/ 219456 h 349377"/>
              <a:gd name="connsiteX3" fmla="*/ 146304 w 393700"/>
              <a:gd name="connsiteY3" fmla="*/ 0 h 349377"/>
              <a:gd name="connsiteX4" fmla="*/ 393700 w 393700"/>
              <a:gd name="connsiteY4" fmla="*/ 91567 h 349377"/>
              <a:gd name="connsiteX5" fmla="*/ 314959 w 393700"/>
              <a:gd name="connsiteY5" fmla="*/ 117094 h 349377"/>
              <a:gd name="connsiteX6" fmla="*/ 365506 w 393700"/>
              <a:gd name="connsiteY6" fmla="*/ 272669 h 349377"/>
              <a:gd name="connsiteX7" fmla="*/ 129285 w 393700"/>
              <a:gd name="connsiteY7" fmla="*/ 349377 h 3493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93700" h="349377">
                <a:moveTo>
                  <a:pt x="129285" y="349377"/>
                </a:moveTo>
                <a:lnTo>
                  <a:pt x="78739" y="193929"/>
                </a:lnTo>
                <a:lnTo>
                  <a:pt x="0" y="219456"/>
                </a:lnTo>
                <a:lnTo>
                  <a:pt x="146304" y="0"/>
                </a:lnTo>
                <a:lnTo>
                  <a:pt x="393700" y="91567"/>
                </a:lnTo>
                <a:lnTo>
                  <a:pt x="314959" y="117094"/>
                </a:lnTo>
                <a:lnTo>
                  <a:pt x="365506" y="272669"/>
                </a:lnTo>
                <a:lnTo>
                  <a:pt x="129285" y="349377"/>
                </a:lnTo>
              </a:path>
            </a:pathLst>
          </a:custGeom>
          <a:solidFill>
            <a:srgbClr val="DCC61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2468118" y="2481834"/>
            <a:ext cx="1226820" cy="1226820"/>
          </a:xfrm>
          <a:custGeom>
            <a:avLst/>
            <a:gdLst>
              <a:gd name="connsiteX0" fmla="*/ 0 w 1226820"/>
              <a:gd name="connsiteY0" fmla="*/ 613409 h 1226820"/>
              <a:gd name="connsiteX1" fmla="*/ 613410 w 1226820"/>
              <a:gd name="connsiteY1" fmla="*/ 0 h 1226820"/>
              <a:gd name="connsiteX2" fmla="*/ 1226820 w 1226820"/>
              <a:gd name="connsiteY2" fmla="*/ 613409 h 1226820"/>
              <a:gd name="connsiteX3" fmla="*/ 613410 w 1226820"/>
              <a:gd name="connsiteY3" fmla="*/ 1226820 h 1226820"/>
              <a:gd name="connsiteX4" fmla="*/ 0 w 1226820"/>
              <a:gd name="connsiteY4" fmla="*/ 613409 h 12268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26820" h="1226820">
                <a:moveTo>
                  <a:pt x="0" y="613409"/>
                </a:moveTo>
                <a:cubicBezTo>
                  <a:pt x="0" y="274573"/>
                  <a:pt x="274573" y="0"/>
                  <a:pt x="613410" y="0"/>
                </a:cubicBezTo>
                <a:cubicBezTo>
                  <a:pt x="952245" y="0"/>
                  <a:pt x="1226820" y="274573"/>
                  <a:pt x="1226820" y="613409"/>
                </a:cubicBezTo>
                <a:cubicBezTo>
                  <a:pt x="1226820" y="952245"/>
                  <a:pt x="952245" y="1226820"/>
                  <a:pt x="613410" y="1226820"/>
                </a:cubicBezTo>
                <a:cubicBezTo>
                  <a:pt x="274573" y="1226820"/>
                  <a:pt x="0" y="952245"/>
                  <a:pt x="0" y="613409"/>
                </a:cubicBezTo>
              </a:path>
            </a:pathLst>
          </a:custGeom>
          <a:solidFill>
            <a:srgbClr val="B9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2455164" y="2468880"/>
            <a:ext cx="1252728" cy="1252728"/>
          </a:xfrm>
          <a:custGeom>
            <a:avLst/>
            <a:gdLst>
              <a:gd name="connsiteX0" fmla="*/ 12954 w 1252728"/>
              <a:gd name="connsiteY0" fmla="*/ 626363 h 1252728"/>
              <a:gd name="connsiteX1" fmla="*/ 626364 w 1252728"/>
              <a:gd name="connsiteY1" fmla="*/ 12954 h 1252728"/>
              <a:gd name="connsiteX2" fmla="*/ 1239774 w 1252728"/>
              <a:gd name="connsiteY2" fmla="*/ 626363 h 1252728"/>
              <a:gd name="connsiteX3" fmla="*/ 626364 w 1252728"/>
              <a:gd name="connsiteY3" fmla="*/ 1239774 h 1252728"/>
              <a:gd name="connsiteX4" fmla="*/ 12954 w 1252728"/>
              <a:gd name="connsiteY4" fmla="*/ 626363 h 1252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52728" h="1252728">
                <a:moveTo>
                  <a:pt x="12954" y="626363"/>
                </a:moveTo>
                <a:cubicBezTo>
                  <a:pt x="12954" y="287528"/>
                  <a:pt x="287528" y="12954"/>
                  <a:pt x="626364" y="12954"/>
                </a:cubicBezTo>
                <a:cubicBezTo>
                  <a:pt x="965199" y="12954"/>
                  <a:pt x="1239774" y="287528"/>
                  <a:pt x="1239774" y="626363"/>
                </a:cubicBezTo>
                <a:cubicBezTo>
                  <a:pt x="1239774" y="965199"/>
                  <a:pt x="965199" y="1239774"/>
                  <a:pt x="626364" y="1239774"/>
                </a:cubicBezTo>
                <a:cubicBezTo>
                  <a:pt x="287528" y="1239774"/>
                  <a:pt x="12954" y="965199"/>
                  <a:pt x="12954" y="62636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613531" y="2390394"/>
            <a:ext cx="337566" cy="363982"/>
          </a:xfrm>
          <a:custGeom>
            <a:avLst/>
            <a:gdLst>
              <a:gd name="connsiteX0" fmla="*/ 0 w 337566"/>
              <a:gd name="connsiteY0" fmla="*/ 163067 h 363982"/>
              <a:gd name="connsiteX1" fmla="*/ 132333 w 337566"/>
              <a:gd name="connsiteY1" fmla="*/ 66928 h 363982"/>
              <a:gd name="connsiteX2" fmla="*/ 83566 w 337566"/>
              <a:gd name="connsiteY2" fmla="*/ 0 h 363982"/>
              <a:gd name="connsiteX3" fmla="*/ 337566 w 337566"/>
              <a:gd name="connsiteY3" fmla="*/ 71246 h 363982"/>
              <a:gd name="connsiteX4" fmla="*/ 326898 w 337566"/>
              <a:gd name="connsiteY4" fmla="*/ 334772 h 363982"/>
              <a:gd name="connsiteX5" fmla="*/ 278257 w 337566"/>
              <a:gd name="connsiteY5" fmla="*/ 267842 h 363982"/>
              <a:gd name="connsiteX6" fmla="*/ 145922 w 337566"/>
              <a:gd name="connsiteY6" fmla="*/ 363982 h 363982"/>
              <a:gd name="connsiteX7" fmla="*/ 0 w 337566"/>
              <a:gd name="connsiteY7" fmla="*/ 163067 h 3639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37566" h="363982">
                <a:moveTo>
                  <a:pt x="0" y="163067"/>
                </a:moveTo>
                <a:lnTo>
                  <a:pt x="132333" y="66928"/>
                </a:lnTo>
                <a:lnTo>
                  <a:pt x="83566" y="0"/>
                </a:lnTo>
                <a:lnTo>
                  <a:pt x="337566" y="71246"/>
                </a:lnTo>
                <a:lnTo>
                  <a:pt x="326898" y="334772"/>
                </a:lnTo>
                <a:lnTo>
                  <a:pt x="278257" y="267842"/>
                </a:lnTo>
                <a:lnTo>
                  <a:pt x="145922" y="363982"/>
                </a:lnTo>
                <a:lnTo>
                  <a:pt x="0" y="163067"/>
                </a:lnTo>
              </a:path>
            </a:pathLst>
          </a:custGeom>
          <a:solidFill>
            <a:srgbClr val="B9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546100" y="266700"/>
            <a:ext cx="4419600" cy="198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  <a:tab pos="36195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计算机与程序设计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52400" algn="l"/>
                <a:tab pos="36195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程序编写步骤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52400" algn="l"/>
                <a:tab pos="3619500" algn="l"/>
              </a:tabLst>
            </a:pPr>
            <a:r>
              <a:rPr lang="en-US" altLang="zh-CN" dirty="0" smtClean="0"/>
              <a:t>		</a:t>
            </a:r>
            <a:r>
              <a:rPr lang="en-US" altLang="zh-CN" sz="1598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确定问题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5651500" y="3009900"/>
            <a:ext cx="800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算法设计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5080000" y="4762500"/>
            <a:ext cx="800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算法实现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3441700" y="4762500"/>
            <a:ext cx="393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测试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2870200" y="3009900"/>
            <a:ext cx="393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验证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046476" y="2951988"/>
            <a:ext cx="832103" cy="1426463"/>
          </a:xfrm>
          <a:custGeom>
            <a:avLst/>
            <a:gdLst>
              <a:gd name="connsiteX0" fmla="*/ 28955 w 832103"/>
              <a:gd name="connsiteY0" fmla="*/ 157988 h 1426463"/>
              <a:gd name="connsiteX1" fmla="*/ 157988 w 832103"/>
              <a:gd name="connsiteY1" fmla="*/ 28955 h 1426463"/>
              <a:gd name="connsiteX2" fmla="*/ 674115 w 832103"/>
              <a:gd name="connsiteY2" fmla="*/ 28955 h 1426463"/>
              <a:gd name="connsiteX3" fmla="*/ 803147 w 832103"/>
              <a:gd name="connsiteY3" fmla="*/ 157988 h 1426463"/>
              <a:gd name="connsiteX4" fmla="*/ 803147 w 832103"/>
              <a:gd name="connsiteY4" fmla="*/ 1268476 h 1426463"/>
              <a:gd name="connsiteX5" fmla="*/ 674115 w 832103"/>
              <a:gd name="connsiteY5" fmla="*/ 1397507 h 1426463"/>
              <a:gd name="connsiteX6" fmla="*/ 157988 w 832103"/>
              <a:gd name="connsiteY6" fmla="*/ 1397507 h 1426463"/>
              <a:gd name="connsiteX7" fmla="*/ 28955 w 832103"/>
              <a:gd name="connsiteY7" fmla="*/ 1268476 h 1426463"/>
              <a:gd name="connsiteX8" fmla="*/ 28955 w 832103"/>
              <a:gd name="connsiteY8" fmla="*/ 157988 h 14264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32103" h="1426463">
                <a:moveTo>
                  <a:pt x="28955" y="157988"/>
                </a:moveTo>
                <a:cubicBezTo>
                  <a:pt x="28955" y="86740"/>
                  <a:pt x="86740" y="28955"/>
                  <a:pt x="157988" y="28955"/>
                </a:cubicBezTo>
                <a:lnTo>
                  <a:pt x="674115" y="28955"/>
                </a:lnTo>
                <a:cubicBezTo>
                  <a:pt x="745363" y="28955"/>
                  <a:pt x="803147" y="86740"/>
                  <a:pt x="803147" y="157988"/>
                </a:cubicBezTo>
                <a:lnTo>
                  <a:pt x="803147" y="1268476"/>
                </a:lnTo>
                <a:cubicBezTo>
                  <a:pt x="803147" y="1339722"/>
                  <a:pt x="745363" y="1397507"/>
                  <a:pt x="674115" y="1397507"/>
                </a:cubicBezTo>
                <a:lnTo>
                  <a:pt x="157988" y="1397507"/>
                </a:lnTo>
                <a:cubicBezTo>
                  <a:pt x="86740" y="1397507"/>
                  <a:pt x="28955" y="1339722"/>
                  <a:pt x="28955" y="1268476"/>
                </a:cubicBezTo>
                <a:lnTo>
                  <a:pt x="28955" y="15798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765300"/>
            <a:ext cx="5613400" cy="2857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0" y="215900"/>
            <a:ext cx="36576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计算机与程序设计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9100" y="3276600"/>
            <a:ext cx="5486400" cy="2235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622300" y="254000"/>
            <a:ext cx="9398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/>
            </a:pPr>
            <a:r>
              <a:rPr lang="en-US" altLang="zh-CN" sz="3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疑问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0575" y="1524000"/>
            <a:ext cx="78122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问题答疑：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</a:t>
            </a:r>
            <a:r>
              <a:rPr lang="zh-CN" altLang="en-US" sz="2800" dirty="0" smtClean="0"/>
              <a:t>课间</a:t>
            </a:r>
            <a:endParaRPr lang="en-US" altLang="zh-CN" sz="2800" dirty="0" smtClean="0"/>
          </a:p>
          <a:p>
            <a:r>
              <a:rPr lang="en-US" altLang="zh-CN" sz="2800" b="1" dirty="0"/>
              <a:t>	</a:t>
            </a:r>
            <a:r>
              <a:rPr lang="en-US" altLang="zh-CN" sz="2800" b="1" dirty="0" smtClean="0"/>
              <a:t>	2</a:t>
            </a:r>
            <a:r>
              <a:rPr lang="zh-CN" altLang="en-US" sz="2800" b="1" dirty="0" smtClean="0"/>
              <a:t>、</a:t>
            </a:r>
            <a:r>
              <a:rPr lang="zh-CN" altLang="en-US" sz="2800" b="1" dirty="0" smtClean="0"/>
              <a:t>课后</a:t>
            </a:r>
            <a:r>
              <a:rPr lang="en-US" altLang="zh-CN" sz="2800" b="1" dirty="0">
                <a:hlinkClick r:id="rId3"/>
              </a:rPr>
              <a:t>http://</a:t>
            </a:r>
            <a:r>
              <a:rPr lang="en-US" altLang="zh-CN" sz="2800" b="1" dirty="0" smtClean="0">
                <a:hlinkClick r:id="rId3"/>
              </a:rPr>
              <a:t>hnnd.fanya.chaoxing.com/portal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Python</a:t>
            </a:r>
            <a:r>
              <a:rPr lang="zh-CN" altLang="en-US" sz="2800" b="1" dirty="0" smtClean="0"/>
              <a:t>程序设计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92</Words>
  <Application>Microsoft Office PowerPoint</Application>
  <PresentationFormat>全屏显示(4:3)</PresentationFormat>
  <Paragraphs>81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Administrator</cp:lastModifiedBy>
  <cp:revision>6</cp:revision>
  <dcterms:created xsi:type="dcterms:W3CDTF">2006-08-16T00:00:00Z</dcterms:created>
  <dcterms:modified xsi:type="dcterms:W3CDTF">2019-02-26T09:50:53Z</dcterms:modified>
</cp:coreProperties>
</file>