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353558" y="1090929"/>
            <a:ext cx="3261868" cy="2467864"/>
          </a:xfrm>
          <a:custGeom>
            <a:avLst/>
            <a:gdLst>
              <a:gd name="connsiteX0" fmla="*/ 6350 w 3261868"/>
              <a:gd name="connsiteY0" fmla="*/ 2461514 h 2467864"/>
              <a:gd name="connsiteX1" fmla="*/ 3255518 w 3261868"/>
              <a:gd name="connsiteY1" fmla="*/ 2461514 h 2467864"/>
              <a:gd name="connsiteX2" fmla="*/ 3255518 w 3261868"/>
              <a:gd name="connsiteY2" fmla="*/ 6350 h 2467864"/>
              <a:gd name="connsiteX3" fmla="*/ 6350 w 3261868"/>
              <a:gd name="connsiteY3" fmla="*/ 6350 h 2467864"/>
              <a:gd name="connsiteX4" fmla="*/ 6350 w 3261868"/>
              <a:gd name="connsiteY4" fmla="*/ 2461514 h 2467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61868" h="2467864">
                <a:moveTo>
                  <a:pt x="6350" y="2461514"/>
                </a:moveTo>
                <a:lnTo>
                  <a:pt x="3255518" y="2461514"/>
                </a:lnTo>
                <a:lnTo>
                  <a:pt x="3255518" y="6350"/>
                </a:lnTo>
                <a:lnTo>
                  <a:pt x="6350" y="6350"/>
                </a:lnTo>
                <a:lnTo>
                  <a:pt x="6350" y="24615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373370" y="3706114"/>
            <a:ext cx="3284727" cy="2371851"/>
          </a:xfrm>
          <a:custGeom>
            <a:avLst/>
            <a:gdLst>
              <a:gd name="connsiteX0" fmla="*/ 6350 w 3284727"/>
              <a:gd name="connsiteY0" fmla="*/ 2365501 h 2371851"/>
              <a:gd name="connsiteX1" fmla="*/ 3278377 w 3284727"/>
              <a:gd name="connsiteY1" fmla="*/ 2365501 h 2371851"/>
              <a:gd name="connsiteX2" fmla="*/ 3278377 w 3284727"/>
              <a:gd name="connsiteY2" fmla="*/ 6350 h 2371851"/>
              <a:gd name="connsiteX3" fmla="*/ 6350 w 3284727"/>
              <a:gd name="connsiteY3" fmla="*/ 6350 h 2371851"/>
              <a:gd name="connsiteX4" fmla="*/ 6350 w 3284727"/>
              <a:gd name="connsiteY4" fmla="*/ 2365501 h 2371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4727" h="2371851">
                <a:moveTo>
                  <a:pt x="6350" y="2365501"/>
                </a:moveTo>
                <a:lnTo>
                  <a:pt x="3278377" y="2365501"/>
                </a:lnTo>
                <a:lnTo>
                  <a:pt x="3278377" y="6350"/>
                </a:lnTo>
                <a:lnTo>
                  <a:pt x="6350" y="6350"/>
                </a:lnTo>
                <a:lnTo>
                  <a:pt x="6350" y="23655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604766" y="3297174"/>
            <a:ext cx="576072" cy="504443"/>
          </a:xfrm>
          <a:custGeom>
            <a:avLst/>
            <a:gdLst>
              <a:gd name="connsiteX0" fmla="*/ 0 w 576072"/>
              <a:gd name="connsiteY0" fmla="*/ 126110 h 504443"/>
              <a:gd name="connsiteX1" fmla="*/ 323850 w 576072"/>
              <a:gd name="connsiteY1" fmla="*/ 126110 h 504443"/>
              <a:gd name="connsiteX2" fmla="*/ 323850 w 576072"/>
              <a:gd name="connsiteY2" fmla="*/ 0 h 504443"/>
              <a:gd name="connsiteX3" fmla="*/ 576072 w 576072"/>
              <a:gd name="connsiteY3" fmla="*/ 252221 h 504443"/>
              <a:gd name="connsiteX4" fmla="*/ 323850 w 576072"/>
              <a:gd name="connsiteY4" fmla="*/ 504443 h 504443"/>
              <a:gd name="connsiteX5" fmla="*/ 323850 w 576072"/>
              <a:gd name="connsiteY5" fmla="*/ 378332 h 504443"/>
              <a:gd name="connsiteX6" fmla="*/ 0 w 576072"/>
              <a:gd name="connsiteY6" fmla="*/ 378332 h 504443"/>
              <a:gd name="connsiteX7" fmla="*/ 0 w 576072"/>
              <a:gd name="connsiteY7" fmla="*/ 126110 h 504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6072" h="504443">
                <a:moveTo>
                  <a:pt x="0" y="126110"/>
                </a:moveTo>
                <a:lnTo>
                  <a:pt x="323850" y="126110"/>
                </a:lnTo>
                <a:lnTo>
                  <a:pt x="323850" y="0"/>
                </a:lnTo>
                <a:lnTo>
                  <a:pt x="576072" y="252221"/>
                </a:lnTo>
                <a:lnTo>
                  <a:pt x="323850" y="504443"/>
                </a:lnTo>
                <a:lnTo>
                  <a:pt x="323850" y="378332"/>
                </a:lnTo>
                <a:lnTo>
                  <a:pt x="0" y="378332"/>
                </a:lnTo>
                <a:lnTo>
                  <a:pt x="0" y="12611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91812" y="3284220"/>
            <a:ext cx="601980" cy="530351"/>
          </a:xfrm>
          <a:custGeom>
            <a:avLst/>
            <a:gdLst>
              <a:gd name="connsiteX0" fmla="*/ 12953 w 601980"/>
              <a:gd name="connsiteY0" fmla="*/ 139064 h 530351"/>
              <a:gd name="connsiteX1" fmla="*/ 336803 w 601980"/>
              <a:gd name="connsiteY1" fmla="*/ 139064 h 530351"/>
              <a:gd name="connsiteX2" fmla="*/ 336803 w 601980"/>
              <a:gd name="connsiteY2" fmla="*/ 12953 h 530351"/>
              <a:gd name="connsiteX3" fmla="*/ 589026 w 601980"/>
              <a:gd name="connsiteY3" fmla="*/ 265175 h 530351"/>
              <a:gd name="connsiteX4" fmla="*/ 336803 w 601980"/>
              <a:gd name="connsiteY4" fmla="*/ 517397 h 530351"/>
              <a:gd name="connsiteX5" fmla="*/ 336803 w 601980"/>
              <a:gd name="connsiteY5" fmla="*/ 391286 h 530351"/>
              <a:gd name="connsiteX6" fmla="*/ 12953 w 601980"/>
              <a:gd name="connsiteY6" fmla="*/ 391286 h 530351"/>
              <a:gd name="connsiteX7" fmla="*/ 12953 w 601980"/>
              <a:gd name="connsiteY7" fmla="*/ 139064 h 530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1980" h="530351">
                <a:moveTo>
                  <a:pt x="12953" y="139064"/>
                </a:moveTo>
                <a:lnTo>
                  <a:pt x="336803" y="139064"/>
                </a:lnTo>
                <a:lnTo>
                  <a:pt x="336803" y="12953"/>
                </a:lnTo>
                <a:lnTo>
                  <a:pt x="589026" y="265175"/>
                </a:lnTo>
                <a:lnTo>
                  <a:pt x="336803" y="517397"/>
                </a:lnTo>
                <a:lnTo>
                  <a:pt x="336803" y="391286"/>
                </a:lnTo>
                <a:lnTo>
                  <a:pt x="12953" y="391286"/>
                </a:lnTo>
                <a:lnTo>
                  <a:pt x="12953" y="1390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197100"/>
            <a:ext cx="4445000" cy="2476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1092200"/>
            <a:ext cx="3251200" cy="2463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2100" y="3708400"/>
            <a:ext cx="3276600" cy="236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82600" y="241300"/>
            <a:ext cx="2514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数据可视化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78126" y="1473453"/>
            <a:ext cx="4587748" cy="4478020"/>
          </a:xfrm>
          <a:custGeom>
            <a:avLst/>
            <a:gdLst>
              <a:gd name="connsiteX0" fmla="*/ 6350 w 4587748"/>
              <a:gd name="connsiteY0" fmla="*/ 4471670 h 4478020"/>
              <a:gd name="connsiteX1" fmla="*/ 4581398 w 4587748"/>
              <a:gd name="connsiteY1" fmla="*/ 4471670 h 4478020"/>
              <a:gd name="connsiteX2" fmla="*/ 4581398 w 4587748"/>
              <a:gd name="connsiteY2" fmla="*/ 6350 h 4478020"/>
              <a:gd name="connsiteX3" fmla="*/ 6350 w 4587748"/>
              <a:gd name="connsiteY3" fmla="*/ 6350 h 4478020"/>
              <a:gd name="connsiteX4" fmla="*/ 6350 w 4587748"/>
              <a:gd name="connsiteY4" fmla="*/ 4471670 h 4478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7748" h="4478020">
                <a:moveTo>
                  <a:pt x="6350" y="4471670"/>
                </a:moveTo>
                <a:lnTo>
                  <a:pt x="4581398" y="4471670"/>
                </a:lnTo>
                <a:lnTo>
                  <a:pt x="4581398" y="6350"/>
                </a:lnTo>
                <a:lnTo>
                  <a:pt x="6350" y="6350"/>
                </a:lnTo>
                <a:lnTo>
                  <a:pt x="6350" y="44716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473200"/>
            <a:ext cx="4572000" cy="447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82600" y="241300"/>
            <a:ext cx="2514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数据分析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2197100"/>
            <a:ext cx="3822700" cy="2552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241300"/>
            <a:ext cx="2514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游戏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22300" y="6007100"/>
            <a:ext cx="2044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sz="9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参考：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https://www.pygame.org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03578" y="2049526"/>
            <a:ext cx="5736843" cy="2784856"/>
          </a:xfrm>
          <a:custGeom>
            <a:avLst/>
            <a:gdLst>
              <a:gd name="connsiteX0" fmla="*/ 6350 w 5736843"/>
              <a:gd name="connsiteY0" fmla="*/ 2778506 h 2784856"/>
              <a:gd name="connsiteX1" fmla="*/ 5730493 w 5736843"/>
              <a:gd name="connsiteY1" fmla="*/ 2778506 h 2784856"/>
              <a:gd name="connsiteX2" fmla="*/ 5730493 w 5736843"/>
              <a:gd name="connsiteY2" fmla="*/ 6350 h 2784856"/>
              <a:gd name="connsiteX3" fmla="*/ 6350 w 5736843"/>
              <a:gd name="connsiteY3" fmla="*/ 6350 h 2784856"/>
              <a:gd name="connsiteX4" fmla="*/ 6350 w 5736843"/>
              <a:gd name="connsiteY4" fmla="*/ 2778506 h 27848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36843" h="2784856">
                <a:moveTo>
                  <a:pt x="6350" y="2778506"/>
                </a:moveTo>
                <a:lnTo>
                  <a:pt x="5730493" y="2778506"/>
                </a:lnTo>
                <a:lnTo>
                  <a:pt x="5730493" y="6350"/>
                </a:lnTo>
                <a:lnTo>
                  <a:pt x="6350" y="6350"/>
                </a:lnTo>
                <a:lnTo>
                  <a:pt x="6350" y="27785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057400"/>
            <a:ext cx="5715000" cy="276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241300"/>
            <a:ext cx="2514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量化分析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22300" y="6007100"/>
            <a:ext cx="2044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sz="9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参考：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https://www.joinquant.com/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723894" y="3332226"/>
            <a:ext cx="576071" cy="504444"/>
          </a:xfrm>
          <a:custGeom>
            <a:avLst/>
            <a:gdLst>
              <a:gd name="connsiteX0" fmla="*/ 0 w 576071"/>
              <a:gd name="connsiteY0" fmla="*/ 126110 h 504444"/>
              <a:gd name="connsiteX1" fmla="*/ 323850 w 576071"/>
              <a:gd name="connsiteY1" fmla="*/ 126110 h 504444"/>
              <a:gd name="connsiteX2" fmla="*/ 323850 w 576071"/>
              <a:gd name="connsiteY2" fmla="*/ 0 h 504444"/>
              <a:gd name="connsiteX3" fmla="*/ 576071 w 576071"/>
              <a:gd name="connsiteY3" fmla="*/ 252221 h 504444"/>
              <a:gd name="connsiteX4" fmla="*/ 323850 w 576071"/>
              <a:gd name="connsiteY4" fmla="*/ 504444 h 504444"/>
              <a:gd name="connsiteX5" fmla="*/ 323850 w 576071"/>
              <a:gd name="connsiteY5" fmla="*/ 378332 h 504444"/>
              <a:gd name="connsiteX6" fmla="*/ 0 w 576071"/>
              <a:gd name="connsiteY6" fmla="*/ 378332 h 504444"/>
              <a:gd name="connsiteX7" fmla="*/ 0 w 576071"/>
              <a:gd name="connsiteY7" fmla="*/ 126110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6071" h="504444">
                <a:moveTo>
                  <a:pt x="0" y="126110"/>
                </a:moveTo>
                <a:lnTo>
                  <a:pt x="323850" y="126110"/>
                </a:lnTo>
                <a:lnTo>
                  <a:pt x="323850" y="0"/>
                </a:lnTo>
                <a:lnTo>
                  <a:pt x="576071" y="252221"/>
                </a:lnTo>
                <a:lnTo>
                  <a:pt x="323850" y="504444"/>
                </a:lnTo>
                <a:lnTo>
                  <a:pt x="323850" y="378332"/>
                </a:lnTo>
                <a:lnTo>
                  <a:pt x="0" y="378332"/>
                </a:lnTo>
                <a:lnTo>
                  <a:pt x="0" y="12611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710940" y="3319272"/>
            <a:ext cx="601979" cy="530352"/>
          </a:xfrm>
          <a:custGeom>
            <a:avLst/>
            <a:gdLst>
              <a:gd name="connsiteX0" fmla="*/ 12953 w 601979"/>
              <a:gd name="connsiteY0" fmla="*/ 139064 h 530352"/>
              <a:gd name="connsiteX1" fmla="*/ 336803 w 601979"/>
              <a:gd name="connsiteY1" fmla="*/ 139064 h 530352"/>
              <a:gd name="connsiteX2" fmla="*/ 336803 w 601979"/>
              <a:gd name="connsiteY2" fmla="*/ 12953 h 530352"/>
              <a:gd name="connsiteX3" fmla="*/ 589025 w 601979"/>
              <a:gd name="connsiteY3" fmla="*/ 265175 h 530352"/>
              <a:gd name="connsiteX4" fmla="*/ 336803 w 601979"/>
              <a:gd name="connsiteY4" fmla="*/ 517397 h 530352"/>
              <a:gd name="connsiteX5" fmla="*/ 336803 w 601979"/>
              <a:gd name="connsiteY5" fmla="*/ 391286 h 530352"/>
              <a:gd name="connsiteX6" fmla="*/ 12953 w 601979"/>
              <a:gd name="connsiteY6" fmla="*/ 391286 h 530352"/>
              <a:gd name="connsiteX7" fmla="*/ 12953 w 601979"/>
              <a:gd name="connsiteY7" fmla="*/ 139064 h 530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1979" h="530352">
                <a:moveTo>
                  <a:pt x="12953" y="139064"/>
                </a:moveTo>
                <a:lnTo>
                  <a:pt x="336803" y="139064"/>
                </a:lnTo>
                <a:lnTo>
                  <a:pt x="336803" y="12953"/>
                </a:lnTo>
                <a:lnTo>
                  <a:pt x="589025" y="265175"/>
                </a:lnTo>
                <a:lnTo>
                  <a:pt x="336803" y="517397"/>
                </a:lnTo>
                <a:lnTo>
                  <a:pt x="336803" y="391286"/>
                </a:lnTo>
                <a:lnTo>
                  <a:pt x="12953" y="391286"/>
                </a:lnTo>
                <a:lnTo>
                  <a:pt x="12953" y="1390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1955800"/>
            <a:ext cx="3517900" cy="3251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841500"/>
            <a:ext cx="4699000" cy="349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241300"/>
            <a:ext cx="2514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网络爬虫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22300" y="6007100"/>
            <a:ext cx="5130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sz="9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参考：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http://wiki.jikexueyuan.com/project/python-crawler/source-code-and-analysi.html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892300"/>
            <a:ext cx="2959100" cy="1790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0" y="1117600"/>
            <a:ext cx="4724400" cy="3581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300" y="4978400"/>
            <a:ext cx="4279900" cy="97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2600" y="241300"/>
            <a:ext cx="2514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人工智能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37211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编写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代码需要准备什么？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33500"/>
            <a:ext cx="7315200" cy="303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84995" cy="6502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第一讲</a:t>
            </a:r>
            <a:endParaRPr lang="en-US" altLang="zh-CN" sz="3602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187700" y="4787900"/>
            <a:ext cx="2730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667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程序设计基础</a:t>
            </a:r>
          </a:p>
          <a:p>
            <a:pPr>
              <a:lnSpc>
                <a:spcPts val="23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181100"/>
            <a:ext cx="8229600" cy="435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3365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语言概述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73100" y="3378200"/>
            <a:ext cx="63246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  <a:tab pos="292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</a:t>
            </a:r>
          </a:p>
          <a:p>
            <a:pPr>
              <a:lnSpc>
                <a:spcPts val="3200"/>
              </a:lnSpc>
              <a:tabLst>
                <a:tab pos="254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诞生于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1990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年，由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Guido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Rossum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设计并领</a:t>
            </a:r>
          </a:p>
          <a:p>
            <a:pPr>
              <a:lnSpc>
                <a:spcPts val="3200"/>
              </a:lnSpc>
              <a:tabLst>
                <a:tab pos="25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导开发</a:t>
            </a:r>
          </a:p>
          <a:p>
            <a:pPr>
              <a:lnSpc>
                <a:spcPts val="3200"/>
              </a:lnSpc>
              <a:tabLst>
                <a:tab pos="254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2000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Python2.0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正式发布</a:t>
            </a:r>
          </a:p>
          <a:p>
            <a:pPr>
              <a:lnSpc>
                <a:spcPts val="3200"/>
              </a:lnSpc>
              <a:tabLst>
                <a:tab pos="254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2010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发布了最后一版，为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2.7</a:t>
            </a:r>
          </a:p>
          <a:p>
            <a:pPr>
              <a:lnSpc>
                <a:spcPts val="3200"/>
              </a:lnSpc>
              <a:tabLst>
                <a:tab pos="254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2008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Python3.0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正式发布</a:t>
            </a:r>
          </a:p>
          <a:p>
            <a:pPr>
              <a:lnSpc>
                <a:spcPts val="3200"/>
              </a:lnSpc>
              <a:tabLst>
                <a:tab pos="254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Python2.x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已经是遗产，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python3.x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是现在和未来的语言”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86300" y="1320800"/>
            <a:ext cx="762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FF"/>
                </a:solidFill>
                <a:latin typeface="微软雅黑" pitchFamily="18" charset="0"/>
                <a:cs typeface="微软雅黑" pitchFamily="18" charset="0"/>
              </a:rPr>
              <a:t>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019544" y="5085588"/>
            <a:ext cx="1513331" cy="359664"/>
          </a:xfrm>
          <a:custGeom>
            <a:avLst/>
            <a:gdLst>
              <a:gd name="connsiteX0" fmla="*/ 0 w 1513331"/>
              <a:gd name="connsiteY0" fmla="*/ 359664 h 359664"/>
              <a:gd name="connsiteX1" fmla="*/ 1513331 w 1513331"/>
              <a:gd name="connsiteY1" fmla="*/ 359664 h 359664"/>
              <a:gd name="connsiteX2" fmla="*/ 1513331 w 1513331"/>
              <a:gd name="connsiteY2" fmla="*/ 0 h 359664"/>
              <a:gd name="connsiteX3" fmla="*/ 0 w 1513331"/>
              <a:gd name="connsiteY3" fmla="*/ 0 h 359664"/>
              <a:gd name="connsiteX4" fmla="*/ 0 w 1513331"/>
              <a:gd name="connsiteY4" fmla="*/ 359664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1" h="359664">
                <a:moveTo>
                  <a:pt x="0" y="359664"/>
                </a:moveTo>
                <a:lnTo>
                  <a:pt x="1513331" y="359664"/>
                </a:lnTo>
                <a:lnTo>
                  <a:pt x="1513331" y="0"/>
                </a:lnTo>
                <a:lnTo>
                  <a:pt x="0" y="0"/>
                </a:lnTo>
                <a:lnTo>
                  <a:pt x="0" y="359664"/>
                </a:lnTo>
              </a:path>
            </a:pathLst>
          </a:custGeom>
          <a:solidFill>
            <a:srgbClr val="0A0A0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013194" y="5079238"/>
            <a:ext cx="1526031" cy="372364"/>
          </a:xfrm>
          <a:custGeom>
            <a:avLst/>
            <a:gdLst>
              <a:gd name="connsiteX0" fmla="*/ 6350 w 1526031"/>
              <a:gd name="connsiteY0" fmla="*/ 366014 h 372364"/>
              <a:gd name="connsiteX1" fmla="*/ 1519681 w 1526031"/>
              <a:gd name="connsiteY1" fmla="*/ 366014 h 372364"/>
              <a:gd name="connsiteX2" fmla="*/ 1519681 w 1526031"/>
              <a:gd name="connsiteY2" fmla="*/ 6350 h 372364"/>
              <a:gd name="connsiteX3" fmla="*/ 6350 w 1526031"/>
              <a:gd name="connsiteY3" fmla="*/ 6350 h 372364"/>
              <a:gd name="connsiteX4" fmla="*/ 6350 w 1526031"/>
              <a:gd name="connsiteY4" fmla="*/ 366014 h 372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6031" h="372364">
                <a:moveTo>
                  <a:pt x="6350" y="366014"/>
                </a:moveTo>
                <a:lnTo>
                  <a:pt x="1519681" y="366014"/>
                </a:lnTo>
                <a:lnTo>
                  <a:pt x="1519681" y="6350"/>
                </a:lnTo>
                <a:lnTo>
                  <a:pt x="6350" y="6350"/>
                </a:lnTo>
                <a:lnTo>
                  <a:pt x="6350" y="3660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689100"/>
            <a:ext cx="8102600" cy="3822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41300"/>
            <a:ext cx="33909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语言概述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为什么选择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368300"/>
            <a:ext cx="8509000" cy="496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语言概述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语言特点</a:t>
            </a:r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简洁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，实现相同功能，代码量仅相当于其他语言的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1/10~1/5</a:t>
            </a:r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平台，可用于大部分操作系统、集群、服务器，甚至小设备（如：树莓派）上</a:t>
            </a:r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扩展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，可与其他编程语言集成，如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C++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等</a:t>
            </a:r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开放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源码，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和大部分支持库及工具都是开源的</a:t>
            </a:r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多用途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，可用于快速、交互式代码开发，也可用于构建大型应用程序，如科学计算</a:t>
            </a:r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、数据处理、人工智能等</a:t>
            </a:r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丰富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，除了自身提供的几百个内置库，开源社区还贡献了十几万个第三方库，</a:t>
            </a:r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拥有良好的编程生态</a:t>
            </a:r>
          </a:p>
          <a:p>
            <a:pPr>
              <a:lnSpc>
                <a:spcPts val="3200"/>
              </a:lnSpc>
              <a:tabLst>
                <a:tab pos="114300" algn="l"/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789170" y="3202686"/>
            <a:ext cx="576071" cy="504443"/>
          </a:xfrm>
          <a:custGeom>
            <a:avLst/>
            <a:gdLst>
              <a:gd name="connsiteX0" fmla="*/ 0 w 576071"/>
              <a:gd name="connsiteY0" fmla="*/ 126110 h 504443"/>
              <a:gd name="connsiteX1" fmla="*/ 323850 w 576071"/>
              <a:gd name="connsiteY1" fmla="*/ 126110 h 504443"/>
              <a:gd name="connsiteX2" fmla="*/ 323850 w 576071"/>
              <a:gd name="connsiteY2" fmla="*/ 0 h 504443"/>
              <a:gd name="connsiteX3" fmla="*/ 576071 w 576071"/>
              <a:gd name="connsiteY3" fmla="*/ 252221 h 504443"/>
              <a:gd name="connsiteX4" fmla="*/ 323850 w 576071"/>
              <a:gd name="connsiteY4" fmla="*/ 504443 h 504443"/>
              <a:gd name="connsiteX5" fmla="*/ 323850 w 576071"/>
              <a:gd name="connsiteY5" fmla="*/ 378332 h 504443"/>
              <a:gd name="connsiteX6" fmla="*/ 0 w 576071"/>
              <a:gd name="connsiteY6" fmla="*/ 378332 h 504443"/>
              <a:gd name="connsiteX7" fmla="*/ 0 w 576071"/>
              <a:gd name="connsiteY7" fmla="*/ 126110 h 504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6071" h="504443">
                <a:moveTo>
                  <a:pt x="0" y="126110"/>
                </a:moveTo>
                <a:lnTo>
                  <a:pt x="323850" y="126110"/>
                </a:lnTo>
                <a:lnTo>
                  <a:pt x="323850" y="0"/>
                </a:lnTo>
                <a:lnTo>
                  <a:pt x="576071" y="252221"/>
                </a:lnTo>
                <a:lnTo>
                  <a:pt x="323850" y="504443"/>
                </a:lnTo>
                <a:lnTo>
                  <a:pt x="323850" y="378332"/>
                </a:lnTo>
                <a:lnTo>
                  <a:pt x="0" y="378332"/>
                </a:lnTo>
                <a:lnTo>
                  <a:pt x="0" y="12611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776216" y="3189732"/>
            <a:ext cx="601979" cy="530351"/>
          </a:xfrm>
          <a:custGeom>
            <a:avLst/>
            <a:gdLst>
              <a:gd name="connsiteX0" fmla="*/ 12953 w 601979"/>
              <a:gd name="connsiteY0" fmla="*/ 139064 h 530351"/>
              <a:gd name="connsiteX1" fmla="*/ 336803 w 601979"/>
              <a:gd name="connsiteY1" fmla="*/ 139064 h 530351"/>
              <a:gd name="connsiteX2" fmla="*/ 336803 w 601979"/>
              <a:gd name="connsiteY2" fmla="*/ 12954 h 530351"/>
              <a:gd name="connsiteX3" fmla="*/ 589025 w 601979"/>
              <a:gd name="connsiteY3" fmla="*/ 265175 h 530351"/>
              <a:gd name="connsiteX4" fmla="*/ 336803 w 601979"/>
              <a:gd name="connsiteY4" fmla="*/ 517397 h 530351"/>
              <a:gd name="connsiteX5" fmla="*/ 336803 w 601979"/>
              <a:gd name="connsiteY5" fmla="*/ 391286 h 530351"/>
              <a:gd name="connsiteX6" fmla="*/ 12953 w 601979"/>
              <a:gd name="connsiteY6" fmla="*/ 391286 h 530351"/>
              <a:gd name="connsiteX7" fmla="*/ 12953 w 601979"/>
              <a:gd name="connsiteY7" fmla="*/ 139064 h 530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1979" h="530351">
                <a:moveTo>
                  <a:pt x="12953" y="139064"/>
                </a:moveTo>
                <a:lnTo>
                  <a:pt x="336803" y="139064"/>
                </a:lnTo>
                <a:lnTo>
                  <a:pt x="336803" y="12954"/>
                </a:lnTo>
                <a:lnTo>
                  <a:pt x="589025" y="265175"/>
                </a:lnTo>
                <a:lnTo>
                  <a:pt x="336803" y="517397"/>
                </a:lnTo>
                <a:lnTo>
                  <a:pt x="336803" y="391286"/>
                </a:lnTo>
                <a:lnTo>
                  <a:pt x="12953" y="391286"/>
                </a:lnTo>
                <a:lnTo>
                  <a:pt x="12953" y="1390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2387600"/>
            <a:ext cx="3429000" cy="2133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0900" y="2552700"/>
            <a:ext cx="1905000" cy="180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254000"/>
            <a:ext cx="24511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迭代五角星绘制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行代码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220462" y="3713226"/>
            <a:ext cx="576071" cy="504444"/>
          </a:xfrm>
          <a:custGeom>
            <a:avLst/>
            <a:gdLst>
              <a:gd name="connsiteX0" fmla="*/ 0 w 576071"/>
              <a:gd name="connsiteY0" fmla="*/ 126110 h 504444"/>
              <a:gd name="connsiteX1" fmla="*/ 323850 w 576071"/>
              <a:gd name="connsiteY1" fmla="*/ 126110 h 504444"/>
              <a:gd name="connsiteX2" fmla="*/ 323850 w 576071"/>
              <a:gd name="connsiteY2" fmla="*/ 0 h 504444"/>
              <a:gd name="connsiteX3" fmla="*/ 576071 w 576071"/>
              <a:gd name="connsiteY3" fmla="*/ 252221 h 504444"/>
              <a:gd name="connsiteX4" fmla="*/ 323850 w 576071"/>
              <a:gd name="connsiteY4" fmla="*/ 504444 h 504444"/>
              <a:gd name="connsiteX5" fmla="*/ 323850 w 576071"/>
              <a:gd name="connsiteY5" fmla="*/ 378332 h 504444"/>
              <a:gd name="connsiteX6" fmla="*/ 0 w 576071"/>
              <a:gd name="connsiteY6" fmla="*/ 378332 h 504444"/>
              <a:gd name="connsiteX7" fmla="*/ 0 w 576071"/>
              <a:gd name="connsiteY7" fmla="*/ 126110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6071" h="504444">
                <a:moveTo>
                  <a:pt x="0" y="126110"/>
                </a:moveTo>
                <a:lnTo>
                  <a:pt x="323850" y="126110"/>
                </a:lnTo>
                <a:lnTo>
                  <a:pt x="323850" y="0"/>
                </a:lnTo>
                <a:lnTo>
                  <a:pt x="576071" y="252221"/>
                </a:lnTo>
                <a:lnTo>
                  <a:pt x="323850" y="504444"/>
                </a:lnTo>
                <a:lnTo>
                  <a:pt x="323850" y="378332"/>
                </a:lnTo>
                <a:lnTo>
                  <a:pt x="0" y="378332"/>
                </a:lnTo>
                <a:lnTo>
                  <a:pt x="0" y="12611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207508" y="3700272"/>
            <a:ext cx="601979" cy="530352"/>
          </a:xfrm>
          <a:custGeom>
            <a:avLst/>
            <a:gdLst>
              <a:gd name="connsiteX0" fmla="*/ 12953 w 601979"/>
              <a:gd name="connsiteY0" fmla="*/ 139064 h 530352"/>
              <a:gd name="connsiteX1" fmla="*/ 336803 w 601979"/>
              <a:gd name="connsiteY1" fmla="*/ 139064 h 530352"/>
              <a:gd name="connsiteX2" fmla="*/ 336803 w 601979"/>
              <a:gd name="connsiteY2" fmla="*/ 12953 h 530352"/>
              <a:gd name="connsiteX3" fmla="*/ 589025 w 601979"/>
              <a:gd name="connsiteY3" fmla="*/ 265175 h 530352"/>
              <a:gd name="connsiteX4" fmla="*/ 336803 w 601979"/>
              <a:gd name="connsiteY4" fmla="*/ 517397 h 530352"/>
              <a:gd name="connsiteX5" fmla="*/ 336803 w 601979"/>
              <a:gd name="connsiteY5" fmla="*/ 391286 h 530352"/>
              <a:gd name="connsiteX6" fmla="*/ 12953 w 601979"/>
              <a:gd name="connsiteY6" fmla="*/ 391286 h 530352"/>
              <a:gd name="connsiteX7" fmla="*/ 12953 w 601979"/>
              <a:gd name="connsiteY7" fmla="*/ 139064 h 530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1979" h="530352">
                <a:moveTo>
                  <a:pt x="12953" y="139064"/>
                </a:moveTo>
                <a:lnTo>
                  <a:pt x="336803" y="139064"/>
                </a:lnTo>
                <a:lnTo>
                  <a:pt x="336803" y="12953"/>
                </a:lnTo>
                <a:lnTo>
                  <a:pt x="589025" y="265175"/>
                </a:lnTo>
                <a:lnTo>
                  <a:pt x="336803" y="517397"/>
                </a:lnTo>
                <a:lnTo>
                  <a:pt x="336803" y="391286"/>
                </a:lnTo>
                <a:lnTo>
                  <a:pt x="12953" y="391286"/>
                </a:lnTo>
                <a:lnTo>
                  <a:pt x="12953" y="1390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2044700"/>
            <a:ext cx="3492500" cy="3835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327400"/>
            <a:ext cx="1193800" cy="1282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241300"/>
            <a:ext cx="24511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行代码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06290" y="3353562"/>
            <a:ext cx="576071" cy="504444"/>
          </a:xfrm>
          <a:custGeom>
            <a:avLst/>
            <a:gdLst>
              <a:gd name="connsiteX0" fmla="*/ 0 w 576071"/>
              <a:gd name="connsiteY0" fmla="*/ 126110 h 504444"/>
              <a:gd name="connsiteX1" fmla="*/ 323850 w 576071"/>
              <a:gd name="connsiteY1" fmla="*/ 126110 h 504444"/>
              <a:gd name="connsiteX2" fmla="*/ 323850 w 576071"/>
              <a:gd name="connsiteY2" fmla="*/ 0 h 504444"/>
              <a:gd name="connsiteX3" fmla="*/ 576071 w 576071"/>
              <a:gd name="connsiteY3" fmla="*/ 252222 h 504444"/>
              <a:gd name="connsiteX4" fmla="*/ 323850 w 576071"/>
              <a:gd name="connsiteY4" fmla="*/ 504444 h 504444"/>
              <a:gd name="connsiteX5" fmla="*/ 323850 w 576071"/>
              <a:gd name="connsiteY5" fmla="*/ 378332 h 504444"/>
              <a:gd name="connsiteX6" fmla="*/ 0 w 576071"/>
              <a:gd name="connsiteY6" fmla="*/ 378332 h 504444"/>
              <a:gd name="connsiteX7" fmla="*/ 0 w 576071"/>
              <a:gd name="connsiteY7" fmla="*/ 126110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6071" h="504444">
                <a:moveTo>
                  <a:pt x="0" y="126110"/>
                </a:moveTo>
                <a:lnTo>
                  <a:pt x="323850" y="126110"/>
                </a:lnTo>
                <a:lnTo>
                  <a:pt x="323850" y="0"/>
                </a:lnTo>
                <a:lnTo>
                  <a:pt x="576071" y="252222"/>
                </a:lnTo>
                <a:lnTo>
                  <a:pt x="323850" y="504444"/>
                </a:lnTo>
                <a:lnTo>
                  <a:pt x="323850" y="378332"/>
                </a:lnTo>
                <a:lnTo>
                  <a:pt x="0" y="378332"/>
                </a:lnTo>
                <a:lnTo>
                  <a:pt x="0" y="12611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593336" y="3340608"/>
            <a:ext cx="601979" cy="530352"/>
          </a:xfrm>
          <a:custGeom>
            <a:avLst/>
            <a:gdLst>
              <a:gd name="connsiteX0" fmla="*/ 12953 w 601979"/>
              <a:gd name="connsiteY0" fmla="*/ 139064 h 530352"/>
              <a:gd name="connsiteX1" fmla="*/ 336803 w 601979"/>
              <a:gd name="connsiteY1" fmla="*/ 139064 h 530352"/>
              <a:gd name="connsiteX2" fmla="*/ 336803 w 601979"/>
              <a:gd name="connsiteY2" fmla="*/ 12953 h 530352"/>
              <a:gd name="connsiteX3" fmla="*/ 589025 w 601979"/>
              <a:gd name="connsiteY3" fmla="*/ 265176 h 530352"/>
              <a:gd name="connsiteX4" fmla="*/ 336803 w 601979"/>
              <a:gd name="connsiteY4" fmla="*/ 517397 h 530352"/>
              <a:gd name="connsiteX5" fmla="*/ 336803 w 601979"/>
              <a:gd name="connsiteY5" fmla="*/ 391286 h 530352"/>
              <a:gd name="connsiteX6" fmla="*/ 12953 w 601979"/>
              <a:gd name="connsiteY6" fmla="*/ 391286 h 530352"/>
              <a:gd name="connsiteX7" fmla="*/ 12953 w 601979"/>
              <a:gd name="connsiteY7" fmla="*/ 139064 h 530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1979" h="530352">
                <a:moveTo>
                  <a:pt x="12953" y="139064"/>
                </a:moveTo>
                <a:lnTo>
                  <a:pt x="336803" y="139064"/>
                </a:lnTo>
                <a:lnTo>
                  <a:pt x="336803" y="12953"/>
                </a:lnTo>
                <a:lnTo>
                  <a:pt x="589025" y="265176"/>
                </a:lnTo>
                <a:lnTo>
                  <a:pt x="336803" y="517397"/>
                </a:lnTo>
                <a:lnTo>
                  <a:pt x="336803" y="391286"/>
                </a:lnTo>
                <a:lnTo>
                  <a:pt x="12953" y="391286"/>
                </a:lnTo>
                <a:lnTo>
                  <a:pt x="12953" y="1390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17600"/>
            <a:ext cx="3644900" cy="4978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0" y="2006600"/>
            <a:ext cx="3238500" cy="320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215900"/>
            <a:ext cx="2451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159500" y="1244600"/>
            <a:ext cx="1231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行代码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20334" y="3638550"/>
            <a:ext cx="576072" cy="502920"/>
          </a:xfrm>
          <a:custGeom>
            <a:avLst/>
            <a:gdLst>
              <a:gd name="connsiteX0" fmla="*/ 0 w 576072"/>
              <a:gd name="connsiteY0" fmla="*/ 125729 h 502920"/>
              <a:gd name="connsiteX1" fmla="*/ 324611 w 576072"/>
              <a:gd name="connsiteY1" fmla="*/ 125729 h 502920"/>
              <a:gd name="connsiteX2" fmla="*/ 324611 w 576072"/>
              <a:gd name="connsiteY2" fmla="*/ 0 h 502920"/>
              <a:gd name="connsiteX3" fmla="*/ 576072 w 576072"/>
              <a:gd name="connsiteY3" fmla="*/ 251459 h 502920"/>
              <a:gd name="connsiteX4" fmla="*/ 324611 w 576072"/>
              <a:gd name="connsiteY4" fmla="*/ 502920 h 502920"/>
              <a:gd name="connsiteX5" fmla="*/ 324611 w 576072"/>
              <a:gd name="connsiteY5" fmla="*/ 377190 h 502920"/>
              <a:gd name="connsiteX6" fmla="*/ 0 w 576072"/>
              <a:gd name="connsiteY6" fmla="*/ 377190 h 502920"/>
              <a:gd name="connsiteX7" fmla="*/ 0 w 576072"/>
              <a:gd name="connsiteY7" fmla="*/ 125729 h 502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6072" h="502920">
                <a:moveTo>
                  <a:pt x="0" y="125729"/>
                </a:moveTo>
                <a:lnTo>
                  <a:pt x="324611" y="125729"/>
                </a:lnTo>
                <a:lnTo>
                  <a:pt x="324611" y="0"/>
                </a:lnTo>
                <a:lnTo>
                  <a:pt x="576072" y="251459"/>
                </a:lnTo>
                <a:lnTo>
                  <a:pt x="324611" y="502920"/>
                </a:lnTo>
                <a:lnTo>
                  <a:pt x="324611" y="377190"/>
                </a:lnTo>
                <a:lnTo>
                  <a:pt x="0" y="377190"/>
                </a:lnTo>
                <a:lnTo>
                  <a:pt x="0" y="125729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07380" y="3625596"/>
            <a:ext cx="601980" cy="528828"/>
          </a:xfrm>
          <a:custGeom>
            <a:avLst/>
            <a:gdLst>
              <a:gd name="connsiteX0" fmla="*/ 12953 w 601980"/>
              <a:gd name="connsiteY0" fmla="*/ 138683 h 528828"/>
              <a:gd name="connsiteX1" fmla="*/ 337565 w 601980"/>
              <a:gd name="connsiteY1" fmla="*/ 138683 h 528828"/>
              <a:gd name="connsiteX2" fmla="*/ 337565 w 601980"/>
              <a:gd name="connsiteY2" fmla="*/ 12953 h 528828"/>
              <a:gd name="connsiteX3" fmla="*/ 589026 w 601980"/>
              <a:gd name="connsiteY3" fmla="*/ 264413 h 528828"/>
              <a:gd name="connsiteX4" fmla="*/ 337565 w 601980"/>
              <a:gd name="connsiteY4" fmla="*/ 515873 h 528828"/>
              <a:gd name="connsiteX5" fmla="*/ 337565 w 601980"/>
              <a:gd name="connsiteY5" fmla="*/ 390144 h 528828"/>
              <a:gd name="connsiteX6" fmla="*/ 12953 w 601980"/>
              <a:gd name="connsiteY6" fmla="*/ 390144 h 528828"/>
              <a:gd name="connsiteX7" fmla="*/ 12953 w 601980"/>
              <a:gd name="connsiteY7" fmla="*/ 138683 h 528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1980" h="528828">
                <a:moveTo>
                  <a:pt x="12953" y="138683"/>
                </a:moveTo>
                <a:lnTo>
                  <a:pt x="337565" y="138683"/>
                </a:lnTo>
                <a:lnTo>
                  <a:pt x="337565" y="12953"/>
                </a:lnTo>
                <a:lnTo>
                  <a:pt x="589026" y="264413"/>
                </a:lnTo>
                <a:lnTo>
                  <a:pt x="337565" y="515873"/>
                </a:lnTo>
                <a:lnTo>
                  <a:pt x="337565" y="390144"/>
                </a:lnTo>
                <a:lnTo>
                  <a:pt x="12953" y="390144"/>
                </a:lnTo>
                <a:lnTo>
                  <a:pt x="12953" y="1386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2260600"/>
            <a:ext cx="5041900" cy="3263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5900" y="2667000"/>
            <a:ext cx="1905000" cy="243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82600" y="254000"/>
            <a:ext cx="25146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字符画绘制</a:t>
            </a:r>
          </a:p>
          <a:p>
            <a:pPr>
              <a:lnSpc>
                <a:spcPts val="32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&lt;30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行代码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全屏显示(4:3)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5</cp:revision>
  <dcterms:created xsi:type="dcterms:W3CDTF">2006-08-16T00:00:00Z</dcterms:created>
  <dcterms:modified xsi:type="dcterms:W3CDTF">2019-02-26T09:51:01Z</dcterms:modified>
</cp:coreProperties>
</file>