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33500"/>
            <a:ext cx="7315200" cy="303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892300" cy="65024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3602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第一讲</a:t>
            </a:r>
            <a:endParaRPr lang="en-US" altLang="zh-CN" sz="3602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717800" y="4762500"/>
            <a:ext cx="36957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程序设计基础</a:t>
            </a:r>
          </a:p>
          <a:p>
            <a:pPr>
              <a:lnSpc>
                <a:spcPts val="2800"/>
              </a:lnSpc>
              <a:tabLst>
                <a:tab pos="469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开发环境配置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45207" y="4453128"/>
            <a:ext cx="4261104" cy="13715"/>
          </a:xfrm>
          <a:custGeom>
            <a:avLst/>
            <a:gdLst>
              <a:gd name="connsiteX0" fmla="*/ 0 w 4261104"/>
              <a:gd name="connsiteY0" fmla="*/ 0 h 13715"/>
              <a:gd name="connsiteX1" fmla="*/ 1420367 w 4261104"/>
              <a:gd name="connsiteY1" fmla="*/ 0 h 13715"/>
              <a:gd name="connsiteX2" fmla="*/ 2840736 w 4261104"/>
              <a:gd name="connsiteY2" fmla="*/ 0 h 13715"/>
              <a:gd name="connsiteX3" fmla="*/ 4261104 w 4261104"/>
              <a:gd name="connsiteY3" fmla="*/ 0 h 13715"/>
              <a:gd name="connsiteX4" fmla="*/ 4261104 w 4261104"/>
              <a:gd name="connsiteY4" fmla="*/ 13715 h 13715"/>
              <a:gd name="connsiteX5" fmla="*/ 2840736 w 4261104"/>
              <a:gd name="connsiteY5" fmla="*/ 13715 h 13715"/>
              <a:gd name="connsiteX6" fmla="*/ 1420367 w 4261104"/>
              <a:gd name="connsiteY6" fmla="*/ 13715 h 13715"/>
              <a:gd name="connsiteX7" fmla="*/ 0 w 4261104"/>
              <a:gd name="connsiteY7" fmla="*/ 13715 h 13715"/>
              <a:gd name="connsiteX8" fmla="*/ 0 w 4261104"/>
              <a:gd name="connsiteY8" fmla="*/ 0 h 13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261104" h="13715">
                <a:moveTo>
                  <a:pt x="0" y="0"/>
                </a:moveTo>
                <a:lnTo>
                  <a:pt x="1420367" y="0"/>
                </a:lnTo>
                <a:lnTo>
                  <a:pt x="2840736" y="0"/>
                </a:lnTo>
                <a:lnTo>
                  <a:pt x="4261104" y="0"/>
                </a:lnTo>
                <a:lnTo>
                  <a:pt x="4261104" y="13715"/>
                </a:lnTo>
                <a:lnTo>
                  <a:pt x="2840736" y="13715"/>
                </a:lnTo>
                <a:lnTo>
                  <a:pt x="1420367" y="13715"/>
                </a:lnTo>
                <a:lnTo>
                  <a:pt x="0" y="13715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55600"/>
            <a:ext cx="7899400" cy="469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  <a:tab pos="368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安装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Anaconda</a:t>
            </a:r>
          </a:p>
          <a:p>
            <a:pPr>
              <a:lnSpc>
                <a:spcPts val="32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Anaconda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的一个科学计算发行版，内置了数百个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经常会使</a:t>
            </a:r>
          </a:p>
          <a:p>
            <a:pPr>
              <a:lnSpc>
                <a:spcPts val="32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用的库，也包括做机器学习或数据挖掘的库，如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Scikit-learn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NumPy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</a:p>
          <a:p>
            <a:pPr>
              <a:lnSpc>
                <a:spcPts val="32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SciPy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Pandas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等，其中可能有一些是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TensorFlow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的依赖库</a:t>
            </a:r>
          </a:p>
          <a:p>
            <a:pPr>
              <a:lnSpc>
                <a:spcPts val="32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Anaconda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提供了一个编译好的环境可以直接安装</a:t>
            </a:r>
          </a:p>
          <a:p>
            <a:pPr>
              <a:lnSpc>
                <a:spcPts val="32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Anaconda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自动集成了最新版的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MKL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Math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Kernel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Library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）库，加速矩</a:t>
            </a:r>
          </a:p>
          <a:p>
            <a:pPr>
              <a:lnSpc>
                <a:spcPts val="32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阵运算和线性代数运算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Anaconda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336699"/>
                </a:solidFill>
                <a:latin typeface="Consolas" pitchFamily="18" charset="0"/>
                <a:cs typeface="Consolas" pitchFamily="18" charset="0"/>
                <a:hlinkClick r:id="rId2"/>
              </a:rPr>
              <a:t>https://www.continuum.io/downloads</a:t>
            </a:r>
          </a:p>
          <a:p>
            <a:pPr>
              <a:lnSpc>
                <a:spcPts val="3200"/>
              </a:lnSpc>
              <a:tabLst>
                <a:tab pos="762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根据操作系统下载对应版本的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64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位的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Python3.x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4982" y="3255009"/>
            <a:ext cx="7582407" cy="2361184"/>
          </a:xfrm>
          <a:custGeom>
            <a:avLst/>
            <a:gdLst>
              <a:gd name="connsiteX0" fmla="*/ 6350 w 7582407"/>
              <a:gd name="connsiteY0" fmla="*/ 2354834 h 2361184"/>
              <a:gd name="connsiteX1" fmla="*/ 7576057 w 7582407"/>
              <a:gd name="connsiteY1" fmla="*/ 2354834 h 2361184"/>
              <a:gd name="connsiteX2" fmla="*/ 7576057 w 7582407"/>
              <a:gd name="connsiteY2" fmla="*/ 6350 h 2361184"/>
              <a:gd name="connsiteX3" fmla="*/ 6350 w 7582407"/>
              <a:gd name="connsiteY3" fmla="*/ 6350 h 2361184"/>
              <a:gd name="connsiteX4" fmla="*/ 6350 w 7582407"/>
              <a:gd name="connsiteY4" fmla="*/ 2354834 h 23611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2407" h="2361184">
                <a:moveTo>
                  <a:pt x="6350" y="2354834"/>
                </a:moveTo>
                <a:lnTo>
                  <a:pt x="7576057" y="2354834"/>
                </a:lnTo>
                <a:lnTo>
                  <a:pt x="7576057" y="6350"/>
                </a:lnTo>
                <a:lnTo>
                  <a:pt x="6350" y="6350"/>
                </a:lnTo>
                <a:lnTo>
                  <a:pt x="6350" y="23548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850892" y="3779520"/>
            <a:ext cx="3764280" cy="1171956"/>
          </a:xfrm>
          <a:custGeom>
            <a:avLst/>
            <a:gdLst>
              <a:gd name="connsiteX0" fmla="*/ 9905 w 3764280"/>
              <a:gd name="connsiteY0" fmla="*/ 585977 h 1171956"/>
              <a:gd name="connsiteX1" fmla="*/ 1882139 w 3764280"/>
              <a:gd name="connsiteY1" fmla="*/ 9905 h 1171956"/>
              <a:gd name="connsiteX2" fmla="*/ 3754374 w 3764280"/>
              <a:gd name="connsiteY2" fmla="*/ 585977 h 1171956"/>
              <a:gd name="connsiteX3" fmla="*/ 1882139 w 3764280"/>
              <a:gd name="connsiteY3" fmla="*/ 1162050 h 1171956"/>
              <a:gd name="connsiteX4" fmla="*/ 9905 w 3764280"/>
              <a:gd name="connsiteY4" fmla="*/ 585977 h 11719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64280" h="1171956">
                <a:moveTo>
                  <a:pt x="9905" y="585977"/>
                </a:moveTo>
                <a:cubicBezTo>
                  <a:pt x="9905" y="267842"/>
                  <a:pt x="848106" y="9905"/>
                  <a:pt x="1882139" y="9905"/>
                </a:cubicBezTo>
                <a:cubicBezTo>
                  <a:pt x="2916174" y="9905"/>
                  <a:pt x="3754374" y="267842"/>
                  <a:pt x="3754374" y="585977"/>
                </a:cubicBezTo>
                <a:cubicBezTo>
                  <a:pt x="3754374" y="904113"/>
                  <a:pt x="2916174" y="1162050"/>
                  <a:pt x="1882139" y="1162050"/>
                </a:cubicBezTo>
                <a:cubicBezTo>
                  <a:pt x="848106" y="1162050"/>
                  <a:pt x="9905" y="904113"/>
                  <a:pt x="9905" y="58597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739900"/>
            <a:ext cx="7569200" cy="387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41300"/>
            <a:ext cx="42799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安装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Anaconda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18231" y="2915412"/>
            <a:ext cx="307848" cy="1964436"/>
          </a:xfrm>
          <a:custGeom>
            <a:avLst/>
            <a:gdLst>
              <a:gd name="connsiteX0" fmla="*/ 9905 w 307848"/>
              <a:gd name="connsiteY0" fmla="*/ 982217 h 1964436"/>
              <a:gd name="connsiteX1" fmla="*/ 153924 w 307848"/>
              <a:gd name="connsiteY1" fmla="*/ 9905 h 1964436"/>
              <a:gd name="connsiteX2" fmla="*/ 297942 w 307848"/>
              <a:gd name="connsiteY2" fmla="*/ 982217 h 1964436"/>
              <a:gd name="connsiteX3" fmla="*/ 153924 w 307848"/>
              <a:gd name="connsiteY3" fmla="*/ 1954530 h 1964436"/>
              <a:gd name="connsiteX4" fmla="*/ 9905 w 307848"/>
              <a:gd name="connsiteY4" fmla="*/ 982217 h 19644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848" h="1964436">
                <a:moveTo>
                  <a:pt x="9905" y="982217"/>
                </a:moveTo>
                <a:cubicBezTo>
                  <a:pt x="9905" y="445262"/>
                  <a:pt x="74422" y="9905"/>
                  <a:pt x="153924" y="9905"/>
                </a:cubicBezTo>
                <a:cubicBezTo>
                  <a:pt x="233426" y="9905"/>
                  <a:pt x="297942" y="445262"/>
                  <a:pt x="297942" y="982217"/>
                </a:cubicBezTo>
                <a:cubicBezTo>
                  <a:pt x="297942" y="1519174"/>
                  <a:pt x="233426" y="1954530"/>
                  <a:pt x="153924" y="1954530"/>
                </a:cubicBezTo>
                <a:cubicBezTo>
                  <a:pt x="74422" y="1954530"/>
                  <a:pt x="9905" y="1519174"/>
                  <a:pt x="9905" y="98221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4400" y="2247900"/>
            <a:ext cx="4775200" cy="370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66700"/>
            <a:ext cx="56896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  <a:tab pos="1739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  <a:tab pos="1739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安装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Anaconda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  <a:tab pos="1739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确认勾选将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添加到系统环境变量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2120900"/>
            <a:ext cx="6642100" cy="774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200" y="3632200"/>
            <a:ext cx="6616700" cy="228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54000"/>
            <a:ext cx="42799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集成开发环境（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IDLE</a:t>
            </a:r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命令行输入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22300" y="3225800"/>
            <a:ext cx="2349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2.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命令行输入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356354" y="4581906"/>
            <a:ext cx="288036" cy="323088"/>
          </a:xfrm>
          <a:custGeom>
            <a:avLst/>
            <a:gdLst>
              <a:gd name="connsiteX0" fmla="*/ 0 w 288036"/>
              <a:gd name="connsiteY0" fmla="*/ 80772 h 323088"/>
              <a:gd name="connsiteX1" fmla="*/ 144017 w 288036"/>
              <a:gd name="connsiteY1" fmla="*/ 80772 h 323088"/>
              <a:gd name="connsiteX2" fmla="*/ 144017 w 288036"/>
              <a:gd name="connsiteY2" fmla="*/ 0 h 323088"/>
              <a:gd name="connsiteX3" fmla="*/ 288036 w 288036"/>
              <a:gd name="connsiteY3" fmla="*/ 161544 h 323088"/>
              <a:gd name="connsiteX4" fmla="*/ 144017 w 288036"/>
              <a:gd name="connsiteY4" fmla="*/ 323088 h 323088"/>
              <a:gd name="connsiteX5" fmla="*/ 144017 w 288036"/>
              <a:gd name="connsiteY5" fmla="*/ 242315 h 323088"/>
              <a:gd name="connsiteX6" fmla="*/ 0 w 288036"/>
              <a:gd name="connsiteY6" fmla="*/ 242315 h 323088"/>
              <a:gd name="connsiteX7" fmla="*/ 0 w 288036"/>
              <a:gd name="connsiteY7" fmla="*/ 80772 h 323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88036" h="323088">
                <a:moveTo>
                  <a:pt x="0" y="80772"/>
                </a:moveTo>
                <a:lnTo>
                  <a:pt x="144017" y="80772"/>
                </a:lnTo>
                <a:lnTo>
                  <a:pt x="144017" y="0"/>
                </a:lnTo>
                <a:lnTo>
                  <a:pt x="288036" y="161544"/>
                </a:lnTo>
                <a:lnTo>
                  <a:pt x="144017" y="323088"/>
                </a:lnTo>
                <a:lnTo>
                  <a:pt x="144017" y="242315"/>
                </a:lnTo>
                <a:lnTo>
                  <a:pt x="0" y="242315"/>
                </a:lnTo>
                <a:lnTo>
                  <a:pt x="0" y="80772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343400" y="4568952"/>
            <a:ext cx="313944" cy="348996"/>
          </a:xfrm>
          <a:custGeom>
            <a:avLst/>
            <a:gdLst>
              <a:gd name="connsiteX0" fmla="*/ 12953 w 313944"/>
              <a:gd name="connsiteY0" fmla="*/ 93726 h 348996"/>
              <a:gd name="connsiteX1" fmla="*/ 156971 w 313944"/>
              <a:gd name="connsiteY1" fmla="*/ 93726 h 348996"/>
              <a:gd name="connsiteX2" fmla="*/ 156971 w 313944"/>
              <a:gd name="connsiteY2" fmla="*/ 12953 h 348996"/>
              <a:gd name="connsiteX3" fmla="*/ 300990 w 313944"/>
              <a:gd name="connsiteY3" fmla="*/ 174497 h 348996"/>
              <a:gd name="connsiteX4" fmla="*/ 156971 w 313944"/>
              <a:gd name="connsiteY4" fmla="*/ 336041 h 348996"/>
              <a:gd name="connsiteX5" fmla="*/ 156971 w 313944"/>
              <a:gd name="connsiteY5" fmla="*/ 255269 h 348996"/>
              <a:gd name="connsiteX6" fmla="*/ 12953 w 313944"/>
              <a:gd name="connsiteY6" fmla="*/ 255269 h 348996"/>
              <a:gd name="connsiteX7" fmla="*/ 12953 w 313944"/>
              <a:gd name="connsiteY7" fmla="*/ 93726 h 3489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13944" h="348996">
                <a:moveTo>
                  <a:pt x="12953" y="93726"/>
                </a:moveTo>
                <a:lnTo>
                  <a:pt x="156971" y="93726"/>
                </a:lnTo>
                <a:lnTo>
                  <a:pt x="156971" y="12953"/>
                </a:lnTo>
                <a:lnTo>
                  <a:pt x="300990" y="174497"/>
                </a:lnTo>
                <a:lnTo>
                  <a:pt x="156971" y="336041"/>
                </a:lnTo>
                <a:lnTo>
                  <a:pt x="156971" y="255269"/>
                </a:lnTo>
                <a:lnTo>
                  <a:pt x="12953" y="255269"/>
                </a:lnTo>
                <a:lnTo>
                  <a:pt x="12953" y="937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1968500"/>
            <a:ext cx="5626100" cy="1346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200" y="4470400"/>
            <a:ext cx="3289300" cy="863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1400" y="4076700"/>
            <a:ext cx="3683000" cy="50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254000"/>
            <a:ext cx="42799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集成开发环境（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IDLE</a:t>
            </a:r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3.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启用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IDLE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22300" y="3644900"/>
            <a:ext cx="650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4.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hello.py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文件，命令行运行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hello.py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927600" y="5118100"/>
            <a:ext cx="2133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或者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里选择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Run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50927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有没有更加高效的编写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代码的工具呢？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2019-02-26T09:52:41Z</dcterms:modified>
</cp:coreProperties>
</file>