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etbrains.com/pycharm/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33500"/>
            <a:ext cx="7315200" cy="303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60700" y="4787900"/>
            <a:ext cx="30099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程序设计基础</a:t>
            </a:r>
          </a:p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开发环境配置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31036" y="5953925"/>
            <a:ext cx="4262628" cy="13716"/>
          </a:xfrm>
          <a:custGeom>
            <a:avLst/>
            <a:gdLst>
              <a:gd name="connsiteX0" fmla="*/ 0 w 4262628"/>
              <a:gd name="connsiteY0" fmla="*/ 0 h 13716"/>
              <a:gd name="connsiteX1" fmla="*/ 1420876 w 4262628"/>
              <a:gd name="connsiteY1" fmla="*/ 0 h 13716"/>
              <a:gd name="connsiteX2" fmla="*/ 2841752 w 4262628"/>
              <a:gd name="connsiteY2" fmla="*/ 0 h 13716"/>
              <a:gd name="connsiteX3" fmla="*/ 4262628 w 4262628"/>
              <a:gd name="connsiteY3" fmla="*/ 0 h 13716"/>
              <a:gd name="connsiteX4" fmla="*/ 4262628 w 4262628"/>
              <a:gd name="connsiteY4" fmla="*/ 13716 h 13716"/>
              <a:gd name="connsiteX5" fmla="*/ 2841752 w 4262628"/>
              <a:gd name="connsiteY5" fmla="*/ 13716 h 13716"/>
              <a:gd name="connsiteX6" fmla="*/ 1420876 w 4262628"/>
              <a:gd name="connsiteY6" fmla="*/ 13716 h 13716"/>
              <a:gd name="connsiteX7" fmla="*/ 0 w 4262628"/>
              <a:gd name="connsiteY7" fmla="*/ 13716 h 13716"/>
              <a:gd name="connsiteX8" fmla="*/ 0 w 4262628"/>
              <a:gd name="connsiteY8" fmla="*/ 0 h 13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262628" h="13716">
                <a:moveTo>
                  <a:pt x="0" y="0"/>
                </a:moveTo>
                <a:lnTo>
                  <a:pt x="1420876" y="0"/>
                </a:lnTo>
                <a:lnTo>
                  <a:pt x="2841752" y="0"/>
                </a:lnTo>
                <a:lnTo>
                  <a:pt x="4262628" y="0"/>
                </a:lnTo>
                <a:lnTo>
                  <a:pt x="4262628" y="13716"/>
                </a:lnTo>
                <a:lnTo>
                  <a:pt x="2841752" y="13716"/>
                </a:lnTo>
                <a:lnTo>
                  <a:pt x="1420876" y="13716"/>
                </a:lnTo>
                <a:lnTo>
                  <a:pt x="0" y="13716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84725" y="4484370"/>
            <a:ext cx="288036" cy="323088"/>
          </a:xfrm>
          <a:custGeom>
            <a:avLst/>
            <a:gdLst>
              <a:gd name="connsiteX0" fmla="*/ 0 w 288036"/>
              <a:gd name="connsiteY0" fmla="*/ 80772 h 323088"/>
              <a:gd name="connsiteX1" fmla="*/ 144018 w 288036"/>
              <a:gd name="connsiteY1" fmla="*/ 80772 h 323088"/>
              <a:gd name="connsiteX2" fmla="*/ 144018 w 288036"/>
              <a:gd name="connsiteY2" fmla="*/ 0 h 323088"/>
              <a:gd name="connsiteX3" fmla="*/ 288036 w 288036"/>
              <a:gd name="connsiteY3" fmla="*/ 161544 h 323088"/>
              <a:gd name="connsiteX4" fmla="*/ 144018 w 288036"/>
              <a:gd name="connsiteY4" fmla="*/ 323088 h 323088"/>
              <a:gd name="connsiteX5" fmla="*/ 144018 w 288036"/>
              <a:gd name="connsiteY5" fmla="*/ 242315 h 323088"/>
              <a:gd name="connsiteX6" fmla="*/ 0 w 288036"/>
              <a:gd name="connsiteY6" fmla="*/ 242315 h 323088"/>
              <a:gd name="connsiteX7" fmla="*/ 0 w 288036"/>
              <a:gd name="connsiteY7" fmla="*/ 80772 h 323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88036" h="323088">
                <a:moveTo>
                  <a:pt x="0" y="80772"/>
                </a:moveTo>
                <a:lnTo>
                  <a:pt x="144018" y="80772"/>
                </a:lnTo>
                <a:lnTo>
                  <a:pt x="144018" y="0"/>
                </a:lnTo>
                <a:lnTo>
                  <a:pt x="288036" y="161544"/>
                </a:lnTo>
                <a:lnTo>
                  <a:pt x="144018" y="323088"/>
                </a:lnTo>
                <a:lnTo>
                  <a:pt x="144018" y="242315"/>
                </a:lnTo>
                <a:lnTo>
                  <a:pt x="0" y="242315"/>
                </a:lnTo>
                <a:lnTo>
                  <a:pt x="0" y="80772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71772" y="4471416"/>
            <a:ext cx="313944" cy="348996"/>
          </a:xfrm>
          <a:custGeom>
            <a:avLst/>
            <a:gdLst>
              <a:gd name="connsiteX0" fmla="*/ 12953 w 313944"/>
              <a:gd name="connsiteY0" fmla="*/ 93726 h 348996"/>
              <a:gd name="connsiteX1" fmla="*/ 156972 w 313944"/>
              <a:gd name="connsiteY1" fmla="*/ 93726 h 348996"/>
              <a:gd name="connsiteX2" fmla="*/ 156972 w 313944"/>
              <a:gd name="connsiteY2" fmla="*/ 12953 h 348996"/>
              <a:gd name="connsiteX3" fmla="*/ 300990 w 313944"/>
              <a:gd name="connsiteY3" fmla="*/ 174497 h 348996"/>
              <a:gd name="connsiteX4" fmla="*/ 156972 w 313944"/>
              <a:gd name="connsiteY4" fmla="*/ 336041 h 348996"/>
              <a:gd name="connsiteX5" fmla="*/ 156972 w 313944"/>
              <a:gd name="connsiteY5" fmla="*/ 255269 h 348996"/>
              <a:gd name="connsiteX6" fmla="*/ 12953 w 313944"/>
              <a:gd name="connsiteY6" fmla="*/ 255269 h 348996"/>
              <a:gd name="connsiteX7" fmla="*/ 12953 w 313944"/>
              <a:gd name="connsiteY7" fmla="*/ 93726 h 3489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13944" h="348996">
                <a:moveTo>
                  <a:pt x="12953" y="93726"/>
                </a:moveTo>
                <a:lnTo>
                  <a:pt x="156972" y="93726"/>
                </a:lnTo>
                <a:lnTo>
                  <a:pt x="156972" y="12953"/>
                </a:lnTo>
                <a:lnTo>
                  <a:pt x="300990" y="174497"/>
                </a:lnTo>
                <a:lnTo>
                  <a:pt x="156972" y="336041"/>
                </a:lnTo>
                <a:lnTo>
                  <a:pt x="156972" y="255269"/>
                </a:lnTo>
                <a:lnTo>
                  <a:pt x="12953" y="255269"/>
                </a:lnTo>
                <a:lnTo>
                  <a:pt x="12953" y="937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2552700"/>
            <a:ext cx="6642100" cy="774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4381500"/>
            <a:ext cx="3289300" cy="8509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3600" y="4457700"/>
            <a:ext cx="3683000" cy="50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54000"/>
            <a:ext cx="38227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的运行方式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运行方式</a:t>
            </a:r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1.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交互式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79500" y="20320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22400" y="1993900"/>
            <a:ext cx="1600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命令行输入指令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22300" y="3644900"/>
            <a:ext cx="1028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2.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文件式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79500" y="40894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422400" y="4051300"/>
            <a:ext cx="2120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编写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.py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79500" y="53213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422400" y="5283200"/>
            <a:ext cx="6794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IDE: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IDLE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适用于小规模的项目，大规模的项目开发可选择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PyCharm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98500" y="5791200"/>
            <a:ext cx="49784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336699"/>
                </a:solidFill>
                <a:latin typeface="Consolas" pitchFamily="18" charset="0"/>
                <a:cs typeface="Consolas" pitchFamily="18" charset="0"/>
                <a:hlinkClick r:id="rId5"/>
              </a:rPr>
              <a:t>https://www.jetbrains.com/pycharm/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7239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2416" y="2219832"/>
            <a:ext cx="4262577" cy="13716"/>
          </a:xfrm>
          <a:custGeom>
            <a:avLst/>
            <a:gdLst>
              <a:gd name="connsiteX0" fmla="*/ 0 w 4262577"/>
              <a:gd name="connsiteY0" fmla="*/ 0 h 13716"/>
              <a:gd name="connsiteX1" fmla="*/ 1420825 w 4262577"/>
              <a:gd name="connsiteY1" fmla="*/ 0 h 13716"/>
              <a:gd name="connsiteX2" fmla="*/ 2841701 w 4262577"/>
              <a:gd name="connsiteY2" fmla="*/ 0 h 13716"/>
              <a:gd name="connsiteX3" fmla="*/ 4262577 w 4262577"/>
              <a:gd name="connsiteY3" fmla="*/ 0 h 13716"/>
              <a:gd name="connsiteX4" fmla="*/ 4262577 w 4262577"/>
              <a:gd name="connsiteY4" fmla="*/ 13716 h 13716"/>
              <a:gd name="connsiteX5" fmla="*/ 2841701 w 4262577"/>
              <a:gd name="connsiteY5" fmla="*/ 13716 h 13716"/>
              <a:gd name="connsiteX6" fmla="*/ 1420825 w 4262577"/>
              <a:gd name="connsiteY6" fmla="*/ 13716 h 13716"/>
              <a:gd name="connsiteX7" fmla="*/ 0 w 4262577"/>
              <a:gd name="connsiteY7" fmla="*/ 13716 h 13716"/>
              <a:gd name="connsiteX8" fmla="*/ 0 w 4262577"/>
              <a:gd name="connsiteY8" fmla="*/ 0 h 13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262577" h="13716">
                <a:moveTo>
                  <a:pt x="0" y="0"/>
                </a:moveTo>
                <a:lnTo>
                  <a:pt x="1420825" y="0"/>
                </a:lnTo>
                <a:lnTo>
                  <a:pt x="2841701" y="0"/>
                </a:lnTo>
                <a:lnTo>
                  <a:pt x="4262577" y="0"/>
                </a:lnTo>
                <a:lnTo>
                  <a:pt x="4262577" y="13716"/>
                </a:lnTo>
                <a:lnTo>
                  <a:pt x="2841701" y="13716"/>
                </a:lnTo>
                <a:lnTo>
                  <a:pt x="1420825" y="13716"/>
                </a:lnTo>
                <a:lnTo>
                  <a:pt x="0" y="13716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131564" y="4587240"/>
            <a:ext cx="3762756" cy="1171956"/>
          </a:xfrm>
          <a:custGeom>
            <a:avLst/>
            <a:gdLst>
              <a:gd name="connsiteX0" fmla="*/ 9905 w 3762756"/>
              <a:gd name="connsiteY0" fmla="*/ 585978 h 1171956"/>
              <a:gd name="connsiteX1" fmla="*/ 1881377 w 3762756"/>
              <a:gd name="connsiteY1" fmla="*/ 9905 h 1171956"/>
              <a:gd name="connsiteX2" fmla="*/ 3752850 w 3762756"/>
              <a:gd name="connsiteY2" fmla="*/ 585978 h 1171956"/>
              <a:gd name="connsiteX3" fmla="*/ 1881377 w 3762756"/>
              <a:gd name="connsiteY3" fmla="*/ 1162050 h 1171956"/>
              <a:gd name="connsiteX4" fmla="*/ 9905 w 3762756"/>
              <a:gd name="connsiteY4" fmla="*/ 585978 h 11719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62756" h="1171956">
                <a:moveTo>
                  <a:pt x="9905" y="585978"/>
                </a:moveTo>
                <a:cubicBezTo>
                  <a:pt x="9905" y="267843"/>
                  <a:pt x="847851" y="9905"/>
                  <a:pt x="1881377" y="9905"/>
                </a:cubicBezTo>
                <a:cubicBezTo>
                  <a:pt x="2914903" y="9905"/>
                  <a:pt x="3752850" y="267843"/>
                  <a:pt x="3752850" y="585978"/>
                </a:cubicBezTo>
                <a:cubicBezTo>
                  <a:pt x="3752850" y="904113"/>
                  <a:pt x="2914903" y="1162050"/>
                  <a:pt x="1881377" y="1162050"/>
                </a:cubicBezTo>
                <a:cubicBezTo>
                  <a:pt x="847851" y="1162050"/>
                  <a:pt x="9905" y="904113"/>
                  <a:pt x="9905" y="58597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298700"/>
            <a:ext cx="7518400" cy="3467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66700"/>
            <a:ext cx="43561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  <a:tab pos="88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的运行方式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PyCharm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配置</a:t>
            </a:r>
          </a:p>
          <a:p>
            <a:pPr>
              <a:lnSpc>
                <a:spcPts val="32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下载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336699"/>
                </a:solidFill>
                <a:latin typeface="Consolas" pitchFamily="18" charset="0"/>
                <a:cs typeface="Consolas" pitchFamily="18" charset="0"/>
                <a:hlinkClick r:id="rId3"/>
              </a:rPr>
              <a:t>https://www.jetbrains.com/pycharm/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209800"/>
            <a:ext cx="7175500" cy="2590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4000"/>
            <a:ext cx="38227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的运行方式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PyCharm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配置</a:t>
            </a:r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启动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906268" y="2555748"/>
            <a:ext cx="4844796" cy="379475"/>
          </a:xfrm>
          <a:custGeom>
            <a:avLst/>
            <a:gdLst>
              <a:gd name="connsiteX0" fmla="*/ 9905 w 4844796"/>
              <a:gd name="connsiteY0" fmla="*/ 189738 h 379475"/>
              <a:gd name="connsiteX1" fmla="*/ 2422397 w 4844796"/>
              <a:gd name="connsiteY1" fmla="*/ 9905 h 379475"/>
              <a:gd name="connsiteX2" fmla="*/ 4834889 w 4844796"/>
              <a:gd name="connsiteY2" fmla="*/ 189738 h 379475"/>
              <a:gd name="connsiteX3" fmla="*/ 2422397 w 4844796"/>
              <a:gd name="connsiteY3" fmla="*/ 369569 h 379475"/>
              <a:gd name="connsiteX4" fmla="*/ 9905 w 4844796"/>
              <a:gd name="connsiteY4" fmla="*/ 189738 h 379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44796" h="379475">
                <a:moveTo>
                  <a:pt x="9905" y="189738"/>
                </a:moveTo>
                <a:cubicBezTo>
                  <a:pt x="9905" y="90423"/>
                  <a:pt x="1090041" y="9905"/>
                  <a:pt x="2422397" y="9905"/>
                </a:cubicBezTo>
                <a:cubicBezTo>
                  <a:pt x="3754755" y="9905"/>
                  <a:pt x="4834889" y="90423"/>
                  <a:pt x="4834889" y="189738"/>
                </a:cubicBezTo>
                <a:cubicBezTo>
                  <a:pt x="4834889" y="289051"/>
                  <a:pt x="3754755" y="369569"/>
                  <a:pt x="2422397" y="369569"/>
                </a:cubicBezTo>
                <a:cubicBezTo>
                  <a:pt x="1090041" y="369569"/>
                  <a:pt x="9905" y="289051"/>
                  <a:pt x="9905" y="1897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981200"/>
            <a:ext cx="6477000" cy="415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54000"/>
            <a:ext cx="38608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的运行方式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PyCharm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配置</a:t>
            </a:r>
          </a:p>
          <a:p>
            <a:pPr>
              <a:lnSpc>
                <a:spcPts val="3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新建项目，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选择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的安装路径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1663700"/>
            <a:ext cx="6146800" cy="429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46228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3528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的运行方式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352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第一讲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小结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070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2755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第一个案例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汇率兑换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Office PowerPoint</Application>
  <PresentationFormat>全屏显示(4:3)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2019-02-26T09:53:41Z</dcterms:modified>
</cp:coreProperties>
</file>