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21000" y="4927600"/>
            <a:ext cx="328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16764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16764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99946" y="3191002"/>
            <a:ext cx="5944108" cy="2124964"/>
          </a:xfrm>
          <a:custGeom>
            <a:avLst/>
            <a:gdLst>
              <a:gd name="connsiteX0" fmla="*/ 6350 w 5944108"/>
              <a:gd name="connsiteY0" fmla="*/ 2118614 h 2124964"/>
              <a:gd name="connsiteX1" fmla="*/ 5937758 w 5944108"/>
              <a:gd name="connsiteY1" fmla="*/ 2118614 h 2124964"/>
              <a:gd name="connsiteX2" fmla="*/ 5937758 w 5944108"/>
              <a:gd name="connsiteY2" fmla="*/ 6350 h 2124964"/>
              <a:gd name="connsiteX3" fmla="*/ 6350 w 5944108"/>
              <a:gd name="connsiteY3" fmla="*/ 6350 h 2124964"/>
              <a:gd name="connsiteX4" fmla="*/ 6350 w 5944108"/>
              <a:gd name="connsiteY4" fmla="*/ 2118614 h 2124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4108" h="2124964">
                <a:moveTo>
                  <a:pt x="6350" y="2118614"/>
                </a:moveTo>
                <a:lnTo>
                  <a:pt x="5937758" y="2118614"/>
                </a:lnTo>
                <a:lnTo>
                  <a:pt x="5937758" y="6350"/>
                </a:lnTo>
                <a:lnTo>
                  <a:pt x="6350" y="6350"/>
                </a:lnTo>
                <a:lnTo>
                  <a:pt x="6350" y="21186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3162300"/>
            <a:ext cx="60452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79400"/>
            <a:ext cx="79883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设计一个汇率换算器程序，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其功能是将外币换算成人民币，或者相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为了使程序简单，目前只考虑一种外币（如：美元）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16764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46010" y="4445254"/>
            <a:ext cx="229107" cy="300735"/>
          </a:xfrm>
          <a:custGeom>
            <a:avLst/>
            <a:gdLst>
              <a:gd name="connsiteX0" fmla="*/ 6350 w 229107"/>
              <a:gd name="connsiteY0" fmla="*/ 186181 h 300735"/>
              <a:gd name="connsiteX1" fmla="*/ 60452 w 229107"/>
              <a:gd name="connsiteY1" fmla="*/ 186181 h 300735"/>
              <a:gd name="connsiteX2" fmla="*/ 60452 w 229107"/>
              <a:gd name="connsiteY2" fmla="*/ 6350 h 300735"/>
              <a:gd name="connsiteX3" fmla="*/ 168656 w 229107"/>
              <a:gd name="connsiteY3" fmla="*/ 6350 h 300735"/>
              <a:gd name="connsiteX4" fmla="*/ 168656 w 229107"/>
              <a:gd name="connsiteY4" fmla="*/ 186181 h 300735"/>
              <a:gd name="connsiteX5" fmla="*/ 222757 w 229107"/>
              <a:gd name="connsiteY5" fmla="*/ 186181 h 300735"/>
              <a:gd name="connsiteX6" fmla="*/ 114554 w 229107"/>
              <a:gd name="connsiteY6" fmla="*/ 294385 h 300735"/>
              <a:gd name="connsiteX7" fmla="*/ 6350 w 229107"/>
              <a:gd name="connsiteY7" fmla="*/ 186181 h 3007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29107" h="300735">
                <a:moveTo>
                  <a:pt x="6350" y="186181"/>
                </a:moveTo>
                <a:lnTo>
                  <a:pt x="60452" y="186181"/>
                </a:lnTo>
                <a:lnTo>
                  <a:pt x="60452" y="6350"/>
                </a:lnTo>
                <a:lnTo>
                  <a:pt x="168656" y="6350"/>
                </a:lnTo>
                <a:lnTo>
                  <a:pt x="168656" y="186181"/>
                </a:lnTo>
                <a:lnTo>
                  <a:pt x="222757" y="186181"/>
                </a:lnTo>
                <a:lnTo>
                  <a:pt x="114554" y="294385"/>
                </a:lnTo>
                <a:lnTo>
                  <a:pt x="6350" y="1861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743200"/>
            <a:ext cx="1905000" cy="3124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419600"/>
            <a:ext cx="342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79400"/>
            <a:ext cx="58293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分析问题：分析问题的计算部分</a:t>
            </a:r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确定问题：将问题划分为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输入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处理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及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输出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部分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设计算法：计算部分的核心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096000" y="4178300"/>
            <a:ext cx="2133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输出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输入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16764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806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语言的基本语法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全屏显示(4:3)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2019-02-26T10:05:42Z</dcterms:modified>
</cp:coreProperties>
</file>