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070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72898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能否根据输入的货币判断是人民币还是美元，然后进行相应的转换？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1689100"/>
            <a:ext cx="2870200" cy="287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二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21000" y="4787900"/>
            <a:ext cx="32893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90500" algn="l"/>
              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汇率兑换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1.0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(2)</a:t>
            </a:r>
          </a:p>
          <a:p>
            <a:pPr>
              <a:lnSpc>
                <a:spcPts val="23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语言的基本语法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368300"/>
            <a:ext cx="4737100" cy="518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u="sng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Python语言的基本语法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程序元素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缩进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注释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常量与变量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命名</a:t>
            </a:r>
          </a:p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表达式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输出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3200400"/>
            <a:ext cx="3937000" cy="288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92100"/>
            <a:ext cx="5168900" cy="266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u="sng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Python语言的基本语法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缩进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tab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键或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个空格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表示代码的层次关系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语言中表示程序框架的唯一手段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0700" y="2717800"/>
            <a:ext cx="4419600" cy="331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30200"/>
            <a:ext cx="4737100" cy="403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  <a:tab pos="787400" algn="l"/>
              </a:tabLst>
            </a:pPr>
            <a:r>
              <a:rPr lang="en-US" altLang="zh-CN" sz="3602" u="sng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Python语言的基本语法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52400" algn="l"/>
                <a:tab pos="4953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注释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开发者加入的说明信息，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不被执行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单行注释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以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#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开头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多行注释以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三引号开始和结束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52400" algn="l"/>
                <a:tab pos="495300" algn="l"/>
                <a:tab pos="7874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Agency FB" pitchFamily="18" charset="0"/>
                <a:cs typeface="Agency FB" pitchFamily="18" charset="0"/>
              </a:rPr>
              <a:t>“””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Agency FB" pitchFamily="18" charset="0"/>
                <a:cs typeface="Agency FB" pitchFamily="18" charset="0"/>
              </a:rPr>
              <a:t>xxxxx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  <a:tab pos="7874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Agency FB" pitchFamily="18" charset="0"/>
                <a:cs typeface="Agency FB" pitchFamily="18" charset="0"/>
              </a:rPr>
              <a:t>yyyyyyyyyyyyy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  <a:tab pos="787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gency FB" pitchFamily="18" charset="0"/>
                <a:cs typeface="Agency FB" pitchFamily="18" charset="0"/>
              </a:rPr>
              <a:t>“””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4000500"/>
            <a:ext cx="17272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6540500" cy="359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609600" algn="l"/>
              </a:tabLst>
            </a:pPr>
            <a:r>
              <a:rPr lang="en-US" altLang="zh-CN" sz="3602" u="sng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Python语言的基本语法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常量与变量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常量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程序执行过程中，值不发生改变的元素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程序中多次使用的值可作为常量，便于更改及维护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变量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程序执行过程中，值发生改变或需要改变的元素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2654300"/>
            <a:ext cx="34417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30200"/>
            <a:ext cx="5067300" cy="405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609600" algn="l"/>
              </a:tabLst>
            </a:pPr>
            <a:r>
              <a:rPr lang="en-US" altLang="zh-CN" sz="3602" u="sng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Python语言的基本语法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命名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为程序元素关联一个名称，要保证唯一性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规则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大小写字母、数字、下划线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不能以数字开头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大小写敏感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不能和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保留字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相同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3136900"/>
            <a:ext cx="6565900" cy="1943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79400"/>
            <a:ext cx="47371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u="sng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Python语言的基本语法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保留字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查看方式：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import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keyword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print(keyword.kwlist)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0" y="3708400"/>
            <a:ext cx="2819400" cy="2171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81000"/>
            <a:ext cx="5321300" cy="542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u="sng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Python语言的基本语法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表达式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程序中产生新数据值或执行操作的一行代码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input()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获得用户的输入并以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的形式保存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输出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print()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输出信息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</Words>
  <Application>Microsoft Office PowerPoint</Application>
  <PresentationFormat>全屏显示(4:3)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2019-02-26T10:05:03Z</dcterms:modified>
</cp:coreProperties>
</file>