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8100" y="2921000"/>
            <a:ext cx="4584700" cy="172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68300"/>
            <a:ext cx="55118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6096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文本在程序中通过字符串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(string)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类型表示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两个双引号或单引号括起来表示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索引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访问方式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正向索引</a:t>
            </a:r>
          </a:p>
          <a:p>
            <a:pPr>
              <a:lnSpc>
                <a:spcPts val="35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反向索引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区间索引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[A:B]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从位置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的部分字符串，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不包含位置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489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如何实现分支结构？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21000" y="4927600"/>
            <a:ext cx="3289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2.0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99946" y="3835653"/>
            <a:ext cx="5944108" cy="2124964"/>
          </a:xfrm>
          <a:custGeom>
            <a:avLst/>
            <a:gdLst>
              <a:gd name="connsiteX0" fmla="*/ 6350 w 5944108"/>
              <a:gd name="connsiteY0" fmla="*/ 2118614 h 2124964"/>
              <a:gd name="connsiteX1" fmla="*/ 5937758 w 5944108"/>
              <a:gd name="connsiteY1" fmla="*/ 2118614 h 2124964"/>
              <a:gd name="connsiteX2" fmla="*/ 5937758 w 5944108"/>
              <a:gd name="connsiteY2" fmla="*/ 6350 h 2124964"/>
              <a:gd name="connsiteX3" fmla="*/ 6350 w 5944108"/>
              <a:gd name="connsiteY3" fmla="*/ 6350 h 2124964"/>
              <a:gd name="connsiteX4" fmla="*/ 6350 w 5944108"/>
              <a:gd name="connsiteY4" fmla="*/ 2118614 h 21249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4108" h="2124964">
                <a:moveTo>
                  <a:pt x="6350" y="2118614"/>
                </a:moveTo>
                <a:lnTo>
                  <a:pt x="5937758" y="2118614"/>
                </a:lnTo>
                <a:lnTo>
                  <a:pt x="5937758" y="6350"/>
                </a:lnTo>
                <a:lnTo>
                  <a:pt x="6350" y="6350"/>
                </a:lnTo>
                <a:lnTo>
                  <a:pt x="6350" y="21186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400" y="3810000"/>
            <a:ext cx="60452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92100"/>
            <a:ext cx="79883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设计一个汇率换算器程序，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其功能是将外币换算成人民币，或者相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为了使程序简单，目前只考虑一种外币（如：美元）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增加功能：根据输入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判断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是人民币还是美元，进行相应的转换计算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1066800"/>
            <a:ext cx="5511800" cy="453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5791200"/>
            <a:ext cx="2705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159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字符串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Office PowerPoint</Application>
  <PresentationFormat>全屏显示(4:3)</PresentationFormat>
  <Paragraphs>123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2019-02-26T10:02:16Z</dcterms:modified>
</cp:coreProperties>
</file>