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473200"/>
            <a:ext cx="8305800" cy="2032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幼圆" panose="02010509060101010101" pitchFamily="18" charset="-122"/>
                <a:cs typeface="幼圆" panose="02010509060101010101" pitchFamily="18" charset="-122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558800"/>
            <a:ext cx="787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005" b="1" dirty="0" smtClean="0">
                <a:solidFill>
                  <a:srgbClr val="FFFFFF"/>
                </a:solidFill>
                <a:latin typeface="Verdana" panose="020B0604030504040204" pitchFamily="18" charset="0"/>
                <a:cs typeface="Verdana" panose="020B0604030504040204" pitchFamily="18" charset="0"/>
              </a:rPr>
              <a:t>LOGO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603500" y="4038600"/>
            <a:ext cx="392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零基础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Python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入门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531100" y="4838700"/>
            <a:ext cx="535403" cy="2870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--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xxx</a:t>
            </a:r>
            <a:endParaRPr lang="en-US" altLang="zh-CN" sz="159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6900" y="1689100"/>
            <a:ext cx="2870200" cy="2870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幼圆" panose="02010509060101010101" pitchFamily="18" charset="-122"/>
                <a:cs typeface="幼圆" panose="02010509060101010101" pitchFamily="18" charset="-122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5900"/>
            <a:ext cx="1435735" cy="71247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52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第</a:t>
            </a:r>
            <a:r>
              <a:rPr lang="en-US" altLang="zh-CN" sz="3600" dirty="0" smtClean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二讲</a:t>
            </a:r>
            <a:r>
              <a:rPr lang="en-US" altLang="zh-CN" sz="20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36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921000" y="4927600"/>
            <a:ext cx="3289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汇率兑换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2.0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(2)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6100" y="1066800"/>
            <a:ext cx="5511800" cy="4533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215900"/>
            <a:ext cx="18288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案例分析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98500" y="5791200"/>
            <a:ext cx="27051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215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*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汇率：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USD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对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CNY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汇率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2159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幼圆" panose="02010509060101010101" pitchFamily="18" charset="-122"/>
                <a:cs typeface="幼圆" panose="02010509060101010101" pitchFamily="18" charset="-122"/>
              </a:rPr>
              <a:t>互联网新技术在线教育领航者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0" y="3136900"/>
            <a:ext cx="4406900" cy="2705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幼圆" panose="02010509060101010101" pitchFamily="18" charset="-122"/>
                <a:cs typeface="幼圆" panose="02010509060101010101" pitchFamily="18" charset="-122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5900"/>
            <a:ext cx="30861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分支语句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if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else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98500" y="1193800"/>
            <a:ext cx="1016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分支语句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98500" y="1651000"/>
            <a:ext cx="2120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zh-CN" sz="20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控制程序的语句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98500" y="2120900"/>
            <a:ext cx="41529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zh-CN" sz="20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根据判断条件选择程序的执行路径</a:t>
            </a:r>
          </a:p>
          <a:p>
            <a:pPr>
              <a:lnSpc>
                <a:spcPts val="36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zh-CN" sz="20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使用方法：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41400" y="3035300"/>
            <a:ext cx="18542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571500" algn="l"/>
              </a:tabLst>
            </a:pPr>
            <a:r>
              <a:rPr lang="en-US" altLang="zh-CN" sz="200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if</a:t>
            </a:r>
            <a:r>
              <a:rPr lang="en-US" altLang="zh-CN" sz="20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&lt;</a:t>
            </a:r>
            <a:r>
              <a:rPr lang="en-US" altLang="zh-CN" sz="20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条件</a:t>
            </a:r>
            <a:r>
              <a:rPr lang="en-US" altLang="zh-CN" sz="20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1&gt;:</a:t>
            </a:r>
          </a:p>
          <a:p>
            <a:pPr>
              <a:lnSpc>
                <a:spcPts val="3500"/>
              </a:lnSpc>
              <a:tabLst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200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&lt;</a:t>
            </a:r>
            <a:r>
              <a:rPr lang="en-US" altLang="zh-CN" sz="20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语句块</a:t>
            </a:r>
            <a:r>
              <a:rPr lang="en-US" altLang="zh-CN" sz="20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1&gt;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041400" y="3937000"/>
            <a:ext cx="1536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elif</a:t>
            </a:r>
            <a:r>
              <a:rPr lang="en-US" altLang="zh-CN" sz="20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&lt;</a:t>
            </a:r>
            <a:r>
              <a:rPr lang="en-US" altLang="zh-CN" sz="20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条件</a:t>
            </a:r>
            <a:r>
              <a:rPr lang="en-US" altLang="zh-CN" sz="20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2&gt;: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612900" y="4394200"/>
            <a:ext cx="1282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&lt;</a:t>
            </a:r>
            <a:r>
              <a:rPr lang="en-US" altLang="zh-CN" sz="20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语句块</a:t>
            </a:r>
            <a:r>
              <a:rPr lang="en-US" altLang="zh-CN" sz="20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2&gt;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041400" y="4851400"/>
            <a:ext cx="203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…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041400" y="5308600"/>
            <a:ext cx="533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else: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612900" y="5765800"/>
            <a:ext cx="1346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&lt;</a:t>
            </a:r>
            <a:r>
              <a:rPr lang="en-US" altLang="zh-CN" sz="20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语句块</a:t>
            </a:r>
            <a:r>
              <a:rPr lang="en-US" altLang="zh-CN" sz="20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N&gt;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0" y="2070100"/>
            <a:ext cx="4318000" cy="2717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幼圆" panose="02010509060101010101" pitchFamily="18" charset="-122"/>
                <a:cs typeface="幼圆" panose="02010509060101010101" pitchFamily="18" charset="-122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41300"/>
            <a:ext cx="47752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Next?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能否使程序一直执行，直到用户选择退出？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51</Words>
  <Application>Microsoft Office PowerPoint</Application>
  <PresentationFormat>全屏显示(4:3)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User</cp:lastModifiedBy>
  <cp:revision>11</cp:revision>
  <dcterms:created xsi:type="dcterms:W3CDTF">2006-08-16T00:00:00Z</dcterms:created>
  <dcterms:modified xsi:type="dcterms:W3CDTF">2019-03-06T03:37:46Z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2052-11.1.0.8002</vt:lpwstr>
  </property>
</Properties>
</file>