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473200"/>
            <a:ext cx="8305800" cy="2032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74700" y="558800"/>
            <a:ext cx="787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603500" y="4038600"/>
            <a:ext cx="39243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零基础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Python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入门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531100" y="4838700"/>
            <a:ext cx="535403" cy="2870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xxx</a:t>
            </a:r>
            <a:endParaRPr lang="en-US" altLang="zh-CN" sz="1596" dirty="0" smtClean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7700" y="1193800"/>
            <a:ext cx="2146300" cy="154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355600"/>
            <a:ext cx="7962900" cy="452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55600" algn="l"/>
                <a:tab pos="9271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循环语句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while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55600" algn="l"/>
                <a:tab pos="927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循环语句</a:t>
            </a:r>
          </a:p>
          <a:p>
            <a:pPr>
              <a:lnSpc>
                <a:spcPts val="3600"/>
              </a:lnSpc>
              <a:tabLst>
                <a:tab pos="355600" algn="l"/>
                <a:tab pos="927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控制程序的语句</a:t>
            </a:r>
          </a:p>
          <a:p>
            <a:pPr>
              <a:lnSpc>
                <a:spcPts val="3600"/>
              </a:lnSpc>
              <a:tabLst>
                <a:tab pos="355600" algn="l"/>
                <a:tab pos="927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根据判断条件确定一段程序是否再次执行一次或者多次</a:t>
            </a:r>
          </a:p>
          <a:p>
            <a:pPr>
              <a:lnSpc>
                <a:spcPts val="3600"/>
              </a:lnSpc>
              <a:tabLst>
                <a:tab pos="355600" algn="l"/>
                <a:tab pos="9271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使用方法：</a:t>
            </a:r>
          </a:p>
          <a:p>
            <a:pPr>
              <a:lnSpc>
                <a:spcPts val="3600"/>
              </a:lnSpc>
              <a:tabLst>
                <a:tab pos="3556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while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(&lt;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条件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&gt;):</a:t>
            </a:r>
          </a:p>
          <a:p>
            <a:pPr>
              <a:lnSpc>
                <a:spcPts val="3600"/>
              </a:lnSpc>
              <a:tabLst>
                <a:tab pos="355600" algn="l"/>
                <a:tab pos="9271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语句块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1&gt;</a:t>
            </a:r>
          </a:p>
          <a:p>
            <a:pPr>
              <a:lnSpc>
                <a:spcPts val="3600"/>
              </a:lnSpc>
              <a:tabLst>
                <a:tab pos="355600" algn="l"/>
                <a:tab pos="927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语句块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2&gt;</a:t>
            </a:r>
          </a:p>
          <a:p>
            <a:pPr>
              <a:lnSpc>
                <a:spcPts val="3600"/>
              </a:lnSpc>
              <a:tabLst>
                <a:tab pos="355600" algn="l"/>
                <a:tab pos="9271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当条件为真（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True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）时，执行语句块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；为假（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False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）时，退出循环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0" y="2133600"/>
            <a:ext cx="4318000" cy="2705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41300"/>
            <a:ext cx="63754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Next?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如果程序中多次用到兑换功能，代码量会增加，如何简化？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6900" y="1689100"/>
            <a:ext cx="2870200" cy="2870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3716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Verdana" pitchFamily="18" charset="0"/>
                <a:cs typeface="Verdana" pitchFamily="18" charset="0"/>
              </a:rPr>
              <a:t>LOGO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二</a:t>
            </a:r>
            <a:r>
              <a:rPr lang="en-US" altLang="zh-CN" sz="3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讲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302000" y="4927600"/>
            <a:ext cx="25146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汇率兑换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3.0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2438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循环语句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while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2438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循环语句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while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7988300" cy="359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  <a:tab pos="495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设计一个汇率换算器程序，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其功能是将外币换算成人民币，或者相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反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为了使程序简单，目前只考虑一种外币（如：美元）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2.0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增加功能：根据输入判断是人民币还是美元，进行相应的转换计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算</a:t>
            </a:r>
          </a:p>
          <a:p>
            <a:pPr>
              <a:lnSpc>
                <a:spcPts val="3600"/>
              </a:lnSpc>
              <a:tabLst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3.0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增加功能：程序可以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一直运行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，直到用户选择退出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2438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循环语句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while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130300"/>
            <a:ext cx="5448300" cy="4978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15900"/>
            <a:ext cx="1828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/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073400" y="6350000"/>
            <a:ext cx="2489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汇率：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对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CNY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汇率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2438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循环语句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while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09600" y="943356"/>
            <a:ext cx="4655566" cy="109728"/>
          </a:xfrm>
          <a:custGeom>
            <a:avLst/>
            <a:gdLst>
              <a:gd name="connsiteX0" fmla="*/ 0 w 4655566"/>
              <a:gd name="connsiteY0" fmla="*/ 109728 h 109728"/>
              <a:gd name="connsiteX1" fmla="*/ 4655566 w 4655566"/>
              <a:gd name="connsiteY1" fmla="*/ 109728 h 109728"/>
              <a:gd name="connsiteX2" fmla="*/ 4655566 w 4655566"/>
              <a:gd name="connsiteY2" fmla="*/ 0 h 109728"/>
              <a:gd name="connsiteX3" fmla="*/ 0 w 4655566"/>
              <a:gd name="connsiteY3" fmla="*/ 0 h 109728"/>
              <a:gd name="connsiteX4" fmla="*/ 0 w 4655566"/>
              <a:gd name="connsiteY4" fmla="*/ 109728 h 1097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55566" h="109728">
                <a:moveTo>
                  <a:pt x="0" y="109728"/>
                </a:moveTo>
                <a:lnTo>
                  <a:pt x="4655566" y="109728"/>
                </a:lnTo>
                <a:lnTo>
                  <a:pt x="4655566" y="0"/>
                </a:lnTo>
                <a:lnTo>
                  <a:pt x="0" y="0"/>
                </a:lnTo>
                <a:lnTo>
                  <a:pt x="0" y="109728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3250" y="937006"/>
            <a:ext cx="7971027" cy="21844"/>
          </a:xfrm>
          <a:custGeom>
            <a:avLst/>
            <a:gdLst>
              <a:gd name="connsiteX0" fmla="*/ 6350 w 7971027"/>
              <a:gd name="connsiteY0" fmla="*/ 6350 h 21844"/>
              <a:gd name="connsiteX1" fmla="*/ 7964677 w 7971027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71027" h="21844">
                <a:moveTo>
                  <a:pt x="6350" y="6350"/>
                </a:moveTo>
                <a:lnTo>
                  <a:pt x="7964677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03250" y="6165850"/>
            <a:ext cx="7937500" cy="15748"/>
          </a:xfrm>
          <a:custGeom>
            <a:avLst/>
            <a:gdLst>
              <a:gd name="connsiteX0" fmla="*/ 6350 w 7937500"/>
              <a:gd name="connsiteY0" fmla="*/ 6350 h 15748"/>
              <a:gd name="connsiteX1" fmla="*/ 7931150 w 7937500"/>
              <a:gd name="connsiteY1" fmla="*/ 6350 h 15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937500" h="15748">
                <a:moveTo>
                  <a:pt x="6350" y="6350"/>
                </a:moveTo>
                <a:lnTo>
                  <a:pt x="7931150" y="6350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98500" y="6388100"/>
            <a:ext cx="1981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幼圆" pitchFamily="18" charset="0"/>
                <a:cs typeface="幼圆" pitchFamily="18" charset="0"/>
              </a:rPr>
              <a:t>互联网新技术在线教育领航者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17500"/>
            <a:ext cx="24384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143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案例描述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案例分析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BFBFBF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BFBFBF"/>
                </a:solidFill>
                <a:latin typeface="微软雅黑" pitchFamily="18" charset="0"/>
                <a:cs typeface="微软雅黑" pitchFamily="18" charset="0"/>
              </a:rPr>
              <a:t>上机实验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循环语句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while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49</Words>
  <Application>Microsoft Office PowerPoint</Application>
  <PresentationFormat>全屏显示(4:3)</PresentationFormat>
  <Paragraphs>120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Administrator</cp:lastModifiedBy>
  <cp:revision>4</cp:revision>
  <dcterms:created xsi:type="dcterms:W3CDTF">2006-08-16T00:00:00Z</dcterms:created>
  <dcterms:modified xsi:type="dcterms:W3CDTF">2019-02-26T10:00:46Z</dcterms:modified>
</cp:coreProperties>
</file>