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319010" y="3007614"/>
            <a:ext cx="277367" cy="348995"/>
          </a:xfrm>
          <a:custGeom>
            <a:avLst/>
            <a:gdLst>
              <a:gd name="connsiteX0" fmla="*/ 0 w 277367"/>
              <a:gd name="connsiteY0" fmla="*/ 210311 h 348995"/>
              <a:gd name="connsiteX1" fmla="*/ 69342 w 277367"/>
              <a:gd name="connsiteY1" fmla="*/ 210311 h 348995"/>
              <a:gd name="connsiteX2" fmla="*/ 69342 w 277367"/>
              <a:gd name="connsiteY2" fmla="*/ 0 h 348995"/>
              <a:gd name="connsiteX3" fmla="*/ 208026 w 277367"/>
              <a:gd name="connsiteY3" fmla="*/ 0 h 348995"/>
              <a:gd name="connsiteX4" fmla="*/ 208026 w 277367"/>
              <a:gd name="connsiteY4" fmla="*/ 210311 h 348995"/>
              <a:gd name="connsiteX5" fmla="*/ 277367 w 277367"/>
              <a:gd name="connsiteY5" fmla="*/ 210311 h 348995"/>
              <a:gd name="connsiteX6" fmla="*/ 138684 w 277367"/>
              <a:gd name="connsiteY6" fmla="*/ 348995 h 348995"/>
              <a:gd name="connsiteX7" fmla="*/ 0 w 277367"/>
              <a:gd name="connsiteY7" fmla="*/ 210311 h 3489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7367" h="348995">
                <a:moveTo>
                  <a:pt x="0" y="210311"/>
                </a:moveTo>
                <a:lnTo>
                  <a:pt x="69342" y="210311"/>
                </a:lnTo>
                <a:lnTo>
                  <a:pt x="69342" y="0"/>
                </a:lnTo>
                <a:lnTo>
                  <a:pt x="208026" y="0"/>
                </a:lnTo>
                <a:lnTo>
                  <a:pt x="208026" y="210311"/>
                </a:lnTo>
                <a:lnTo>
                  <a:pt x="277367" y="210311"/>
                </a:lnTo>
                <a:lnTo>
                  <a:pt x="138684" y="348995"/>
                </a:lnTo>
                <a:lnTo>
                  <a:pt x="0" y="210311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306055" y="2994660"/>
            <a:ext cx="303275" cy="374903"/>
          </a:xfrm>
          <a:custGeom>
            <a:avLst/>
            <a:gdLst>
              <a:gd name="connsiteX0" fmla="*/ 12954 w 303275"/>
              <a:gd name="connsiteY0" fmla="*/ 223266 h 374903"/>
              <a:gd name="connsiteX1" fmla="*/ 82296 w 303275"/>
              <a:gd name="connsiteY1" fmla="*/ 223266 h 374903"/>
              <a:gd name="connsiteX2" fmla="*/ 82296 w 303275"/>
              <a:gd name="connsiteY2" fmla="*/ 12954 h 374903"/>
              <a:gd name="connsiteX3" fmla="*/ 220980 w 303275"/>
              <a:gd name="connsiteY3" fmla="*/ 12954 h 374903"/>
              <a:gd name="connsiteX4" fmla="*/ 220980 w 303275"/>
              <a:gd name="connsiteY4" fmla="*/ 223266 h 374903"/>
              <a:gd name="connsiteX5" fmla="*/ 290321 w 303275"/>
              <a:gd name="connsiteY5" fmla="*/ 223266 h 374903"/>
              <a:gd name="connsiteX6" fmla="*/ 151638 w 303275"/>
              <a:gd name="connsiteY6" fmla="*/ 361949 h 374903"/>
              <a:gd name="connsiteX7" fmla="*/ 12954 w 303275"/>
              <a:gd name="connsiteY7" fmla="*/ 223266 h 374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3275" h="374903">
                <a:moveTo>
                  <a:pt x="12954" y="223266"/>
                </a:moveTo>
                <a:lnTo>
                  <a:pt x="82296" y="223266"/>
                </a:lnTo>
                <a:lnTo>
                  <a:pt x="82296" y="12954"/>
                </a:lnTo>
                <a:lnTo>
                  <a:pt x="220980" y="12954"/>
                </a:lnTo>
                <a:lnTo>
                  <a:pt x="220980" y="223266"/>
                </a:lnTo>
                <a:lnTo>
                  <a:pt x="290321" y="223266"/>
                </a:lnTo>
                <a:lnTo>
                  <a:pt x="151638" y="361949"/>
                </a:lnTo>
                <a:lnTo>
                  <a:pt x="12954" y="2232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300" y="1625600"/>
            <a:ext cx="2476500" cy="1384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162300"/>
            <a:ext cx="2108200" cy="209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330200"/>
            <a:ext cx="4165600" cy="406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556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35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将特定功能代码编写在一个函数里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便于阅读和复用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对一组表达特定功能表达式的封装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使程序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模块化</a:t>
            </a:r>
          </a:p>
          <a:p>
            <a:pPr>
              <a:lnSpc>
                <a:spcPts val="35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内置函数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input(),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print(),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eval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()…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68300"/>
            <a:ext cx="64008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69900" algn="l"/>
                <a:tab pos="9271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69900" algn="l"/>
                <a:tab pos="927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函数的定义</a:t>
            </a:r>
          </a:p>
          <a:p>
            <a:pPr>
              <a:lnSpc>
                <a:spcPts val="3600"/>
              </a:lnSpc>
              <a:tabLst>
                <a:tab pos="469900" algn="l"/>
                <a:tab pos="927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&gt;(&lt;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参数列表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&gt;):</a:t>
            </a:r>
          </a:p>
          <a:p>
            <a:pPr>
              <a:lnSpc>
                <a:spcPts val="3600"/>
              </a:lnSpc>
              <a:tabLst>
                <a:tab pos="4699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函数体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  <a:p>
            <a:pPr>
              <a:lnSpc>
                <a:spcPts val="3600"/>
              </a:lnSpc>
              <a:tabLst>
                <a:tab pos="4699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return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返回值列表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  <a:p>
            <a:pPr>
              <a:lnSpc>
                <a:spcPts val="3600"/>
              </a:lnSpc>
              <a:tabLst>
                <a:tab pos="469900" algn="l"/>
                <a:tab pos="927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函数的调用过程</a:t>
            </a:r>
          </a:p>
          <a:p>
            <a:pPr>
              <a:lnSpc>
                <a:spcPts val="3500"/>
              </a:lnSpc>
              <a:tabLst>
                <a:tab pos="469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调用程序在调用函数处暂停执行</a:t>
            </a:r>
          </a:p>
          <a:p>
            <a:pPr>
              <a:lnSpc>
                <a:spcPts val="3600"/>
              </a:lnSpc>
              <a:tabLst>
                <a:tab pos="469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调用时将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参数（实参）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赋值给函数的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参数（形参）</a:t>
            </a:r>
          </a:p>
          <a:p>
            <a:pPr>
              <a:lnSpc>
                <a:spcPts val="3600"/>
              </a:lnSpc>
              <a:tabLst>
                <a:tab pos="469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执行函数体</a:t>
            </a:r>
          </a:p>
          <a:p>
            <a:pPr>
              <a:lnSpc>
                <a:spcPts val="3600"/>
              </a:lnSpc>
              <a:tabLst>
                <a:tab pos="469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返回函数结果，回到调用处继续执行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75184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如果复用的功能很简单（一句话能完成任务），是否有更简洁的写法？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1689100"/>
            <a:ext cx="28702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二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0" y="4927600"/>
            <a:ext cx="2514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汇率兑换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30200"/>
            <a:ext cx="79883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设计一个汇率换算器程序，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其功能是将外币换算成人民币，或者相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反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为了使程序简单，目前只考虑一种外币（如：美元）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增加功能：根据输入判断是人民币还是美元，进行相应的转换计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算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增加功能：程序可以一直运行，直到用户选择退出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增加功能：将汇率兑换功能封装到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1244600"/>
            <a:ext cx="5842000" cy="436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73400" y="6350000"/>
            <a:ext cx="2489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</Words>
  <Application>Microsoft Office PowerPoint</Application>
  <PresentationFormat>全屏显示(4:3)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2019-02-26T09:59:58Z</dcterms:modified>
</cp:coreProperties>
</file>