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4140200"/>
            <a:ext cx="3340100" cy="191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04800"/>
            <a:ext cx="69596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556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lambda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55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lambda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3600"/>
              </a:lnSpc>
              <a:tabLst>
                <a:tab pos="355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特殊函数—匿名函数</a:t>
            </a:r>
          </a:p>
          <a:p>
            <a:pPr>
              <a:lnSpc>
                <a:spcPts val="3600"/>
              </a:lnSpc>
              <a:tabLst>
                <a:tab pos="355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使用方法：</a:t>
            </a:r>
          </a:p>
          <a:p>
            <a:pPr>
              <a:lnSpc>
                <a:spcPts val="36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函数名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lambda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参数列表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&gt;: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表达式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  <a:p>
            <a:pPr>
              <a:lnSpc>
                <a:spcPts val="3600"/>
              </a:lnSpc>
              <a:tabLst>
                <a:tab pos="355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简单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的、能够在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一行内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表示的函数，计算结果为返回值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6900" y="2489200"/>
            <a:ext cx="3073400" cy="356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66700"/>
            <a:ext cx="56896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课后思考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思考：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能否保存多个货币的汇率，而不是单一的汇率？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能否获取实时的汇率？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58800" y="3962400"/>
            <a:ext cx="52324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提示：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中的集合操作（案例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判断第几天）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网络爬虫（案例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010400" cy="396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114300"/>
            <a:ext cx="2527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第二讲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小结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70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30353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怎么用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绘制图形？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1689100"/>
            <a:ext cx="2870200" cy="287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2571217" cy="6502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二 讲</a:t>
            </a:r>
            <a:r>
              <a:rPr lang="en-US" altLang="zh-CN" sz="36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endParaRPr lang="en-US" altLang="zh-CN" sz="3602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302000" y="4927600"/>
            <a:ext cx="2514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汇率兑换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1590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lambda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1590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lambda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55600"/>
            <a:ext cx="7988300" cy="450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设计一个汇率换算器程序，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其功能是将外币换算成人民币，或者相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反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为了使程序简单，目前只考虑一种外币（如：美元）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增加功能：根据输入判断是人民币还是美元，进行相应的转换计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算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增加功能：程序可以一直运行，直到用户选择退出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增加功能：将汇率兑换功能封装到函数中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增加功能：将简单的函数改造成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lambda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1590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lambda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117600"/>
            <a:ext cx="4089400" cy="497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73400" y="6350000"/>
            <a:ext cx="2489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1590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lambda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1590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lambda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</Words>
  <Application>Microsoft Office PowerPoint</Application>
  <PresentationFormat>全屏显示(4:3)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2019-02-26T09:59:08Z</dcterms:modified>
</cp:coreProperties>
</file>