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4470400" cy="358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6096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与之前程序的区别：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没有显示的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input()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output()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没有赋值语句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大部分语句为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&lt;a&gt;.&lt;b&gt;()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的形式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表示使用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&lt;a&gt;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中的方法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&lt;b&gt;()</a:t>
            </a:r>
          </a:p>
          <a:p>
            <a:pPr>
              <a:lnSpc>
                <a:spcPts val="3600"/>
              </a:lnSpc>
              <a:tabLst>
                <a:tab pos="152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调用函数库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&lt;a&gt;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中的函数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&lt;b&gt;()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267712" y="2176271"/>
            <a:ext cx="4389120" cy="3124200"/>
          </a:xfrm>
          <a:custGeom>
            <a:avLst/>
            <a:gdLst>
              <a:gd name="connsiteX0" fmla="*/ 0 w 4389120"/>
              <a:gd name="connsiteY0" fmla="*/ 3124200 h 3124200"/>
              <a:gd name="connsiteX1" fmla="*/ 4389120 w 4389120"/>
              <a:gd name="connsiteY1" fmla="*/ 3124200 h 3124200"/>
              <a:gd name="connsiteX2" fmla="*/ 4389120 w 4389120"/>
              <a:gd name="connsiteY2" fmla="*/ 0 h 3124200"/>
              <a:gd name="connsiteX3" fmla="*/ 0 w 4389120"/>
              <a:gd name="connsiteY3" fmla="*/ 0 h 3124200"/>
              <a:gd name="connsiteX4" fmla="*/ 0 w 4389120"/>
              <a:gd name="connsiteY4" fmla="*/ 3124200 h 312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89120" h="3124200">
                <a:moveTo>
                  <a:pt x="0" y="3124200"/>
                </a:moveTo>
                <a:lnTo>
                  <a:pt x="4389120" y="3124200"/>
                </a:lnTo>
                <a:lnTo>
                  <a:pt x="4389120" y="0"/>
                </a:lnTo>
                <a:lnTo>
                  <a:pt x="0" y="0"/>
                </a:lnTo>
                <a:lnTo>
                  <a:pt x="0" y="3124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241803" y="2150364"/>
            <a:ext cx="4440936" cy="3176015"/>
          </a:xfrm>
          <a:custGeom>
            <a:avLst/>
            <a:gdLst>
              <a:gd name="connsiteX0" fmla="*/ 12954 w 4440936"/>
              <a:gd name="connsiteY0" fmla="*/ 3163061 h 3176015"/>
              <a:gd name="connsiteX1" fmla="*/ 4427982 w 4440936"/>
              <a:gd name="connsiteY1" fmla="*/ 3163061 h 3176015"/>
              <a:gd name="connsiteX2" fmla="*/ 4427982 w 4440936"/>
              <a:gd name="connsiteY2" fmla="*/ 12954 h 3176015"/>
              <a:gd name="connsiteX3" fmla="*/ 12954 w 4440936"/>
              <a:gd name="connsiteY3" fmla="*/ 12954 h 3176015"/>
              <a:gd name="connsiteX4" fmla="*/ 12954 w 4440936"/>
              <a:gd name="connsiteY4" fmla="*/ 3163061 h 31760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40936" h="3176015">
                <a:moveTo>
                  <a:pt x="12954" y="3163061"/>
                </a:moveTo>
                <a:lnTo>
                  <a:pt x="4427982" y="3163061"/>
                </a:lnTo>
                <a:lnTo>
                  <a:pt x="4427982" y="12954"/>
                </a:lnTo>
                <a:lnTo>
                  <a:pt x="12954" y="12954"/>
                </a:lnTo>
                <a:lnTo>
                  <a:pt x="12954" y="31630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2171700"/>
            <a:ext cx="4406900" cy="313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41300"/>
            <a:ext cx="16764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绘图坐标体系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68300"/>
            <a:ext cx="36322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形状绘制函数</a:t>
            </a:r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turtle.forward(distance)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画笔向前移动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distance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距离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turtle.backward(distance)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画笔向后移动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distance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距离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turtle.right(degree)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绘制方向向右旋转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degree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度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turtle.exitonclick()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点击关闭图形窗口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73300"/>
            <a:ext cx="4305300" cy="2717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6700" y="2070100"/>
            <a:ext cx="3606800" cy="311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41300"/>
            <a:ext cx="40894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怎么用绘制重复不同大小的五角星？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57300"/>
            <a:ext cx="3962400" cy="318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三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09900" y="4787900"/>
            <a:ext cx="3111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685800" algn="l"/>
              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分形树绘制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1.0</a:t>
            </a:r>
          </a:p>
          <a:p>
            <a:pPr>
              <a:lnSpc>
                <a:spcPts val="2300"/>
              </a:lnSpc>
              <a:tabLst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五角星的绘制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2900" y="2133600"/>
            <a:ext cx="3378200" cy="283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48133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使用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turtle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库在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Python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中绘制简单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73400"/>
            <a:ext cx="2527300" cy="2146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6000" y="3060700"/>
            <a:ext cx="2247900" cy="2159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7100" y="3060700"/>
            <a:ext cx="2705100" cy="215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79400"/>
            <a:ext cx="52451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import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turtle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引入绘制图形的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turtle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利用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turtle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库中的函数进行编程—模块编程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1676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turtle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全屏显示(4:3)</PresentationFormat>
  <Paragraphs>140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2019-02-26T10:07:54Z</dcterms:modified>
</cp:coreProperties>
</file>