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0/library/turtle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5895" y="4664583"/>
            <a:ext cx="5623508" cy="16763"/>
          </a:xfrm>
          <a:custGeom>
            <a:avLst/>
            <a:gdLst>
              <a:gd name="connsiteX0" fmla="*/ 0 w 5623508"/>
              <a:gd name="connsiteY0" fmla="*/ 0 h 16763"/>
              <a:gd name="connsiteX1" fmla="*/ 1874469 w 5623508"/>
              <a:gd name="connsiteY1" fmla="*/ 0 h 16763"/>
              <a:gd name="connsiteX2" fmla="*/ 3748989 w 5623508"/>
              <a:gd name="connsiteY2" fmla="*/ 0 h 16763"/>
              <a:gd name="connsiteX3" fmla="*/ 5623508 w 5623508"/>
              <a:gd name="connsiteY3" fmla="*/ 0 h 16763"/>
              <a:gd name="connsiteX4" fmla="*/ 5623508 w 5623508"/>
              <a:gd name="connsiteY4" fmla="*/ 16763 h 16763"/>
              <a:gd name="connsiteX5" fmla="*/ 3748989 w 5623508"/>
              <a:gd name="connsiteY5" fmla="*/ 16763 h 16763"/>
              <a:gd name="connsiteX6" fmla="*/ 1874469 w 5623508"/>
              <a:gd name="connsiteY6" fmla="*/ 16763 h 16763"/>
              <a:gd name="connsiteX7" fmla="*/ 0 w 5623508"/>
              <a:gd name="connsiteY7" fmla="*/ 16763 h 16763"/>
              <a:gd name="connsiteX8" fmla="*/ 0 w 5623508"/>
              <a:gd name="connsiteY8" fmla="*/ 0 h 1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23508" h="16763">
                <a:moveTo>
                  <a:pt x="0" y="0"/>
                </a:moveTo>
                <a:lnTo>
                  <a:pt x="1874469" y="0"/>
                </a:lnTo>
                <a:lnTo>
                  <a:pt x="3748989" y="0"/>
                </a:lnTo>
                <a:lnTo>
                  <a:pt x="5623508" y="0"/>
                </a:lnTo>
                <a:lnTo>
                  <a:pt x="5623508" y="16763"/>
                </a:lnTo>
                <a:lnTo>
                  <a:pt x="3748989" y="16763"/>
                </a:lnTo>
                <a:lnTo>
                  <a:pt x="1874469" y="16763"/>
                </a:lnTo>
                <a:lnTo>
                  <a:pt x="0" y="16763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55600"/>
            <a:ext cx="64643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画笔控制函数：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turtle.penup()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抬起画笔，之后移动画笔不绘制形状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turtle.pendown()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落下画笔，之后移动画笔绘制形状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turtle.pensize()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设置画笔宽度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turtle.pencolor()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设置画笔颜色，常用的颜色：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whilte,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black,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grey,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darkgreen,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gold,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violet,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purple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详细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请参考：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336699"/>
                </a:solidFill>
                <a:latin typeface="微软雅黑" pitchFamily="18" charset="0"/>
                <a:cs typeface="微软雅黑" pitchFamily="18" charset="0"/>
                <a:hlinkClick r:id="rId2"/>
              </a:rPr>
              <a:t>https://docs.python.org/3.0/library/turtle.html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3368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318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能否将循环和函数整合在一个函数中？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57300"/>
            <a:ext cx="39624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33700" y="4787900"/>
            <a:ext cx="3263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重复不同大小五角星的绘制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413000"/>
            <a:ext cx="3606800" cy="311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48133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库在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中绘制简单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图形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加入循环操作绘制重复不同大小的图形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200" y="1485900"/>
            <a:ext cx="3911600" cy="388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库补充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全屏显示(4:3)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2019-02-26T10:09:40Z</dcterms:modified>
</cp:coreProperties>
</file>