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6591300" cy="358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递归函数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递归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函数定义中调用函数自身的方式称为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递归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能够非常简洁地解决重要问题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每次函数调用时，函数参数会临时存储，相互没有影响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达到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终止条件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时，各函数逐层结束运算，返回计算结果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要注意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终止条件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的构建，否则递归无法正常返回结果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2197100"/>
            <a:ext cx="3251200" cy="3086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400" y="23876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41300"/>
            <a:ext cx="3175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利用递归函数绘制分形树？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57300"/>
            <a:ext cx="3962400" cy="318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三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787900"/>
            <a:ext cx="3111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318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分形树绘制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3.0</a:t>
            </a:r>
          </a:p>
          <a:p>
            <a:pPr>
              <a:lnSpc>
                <a:spcPts val="23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函数与循环的结合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递归函数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递归函数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5900" y="2844800"/>
            <a:ext cx="3606800" cy="311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79400"/>
            <a:ext cx="53467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turtle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库在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中绘制简单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图形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加入循环操作绘制重复不同大小的图形</a:t>
            </a:r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将函数与循环结合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递归函数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绘制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的图形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递归函数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2400" y="1943100"/>
            <a:ext cx="3759200" cy="297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递归函数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递归函数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全屏显示(4:3)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2019-02-26T10:06:52Z</dcterms:modified>
</cp:coreProperties>
</file>