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7810500" cy="358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分形树绘制分析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树干初始长度为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50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每次绘制完树枝时，画笔右转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度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绘制下一段树枝时，长度减少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15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。重复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2-3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操作直到终止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终止条件：树枝长度小于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，此时为顶端树枝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5.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达到终止条件后，画笔左转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度，以当前长度减少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，绘制树枝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6.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右转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度，回到原方向，退回上一个节点，直到操作完成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200" y="2489200"/>
            <a:ext cx="4191000" cy="33147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6900" y="2489200"/>
            <a:ext cx="3073400" cy="356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254000"/>
            <a:ext cx="79756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课后思考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思考：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判断如果是树枝末端，将画笔颜色更改为绿色，绘制出树叶的效果。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133600"/>
            <a:ext cx="8839200" cy="2590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24130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第三讲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小结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070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57277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巩固之前所学的知识，继续完成一个瘦身工具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--BMR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257300"/>
            <a:ext cx="3962400" cy="318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三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09900" y="4927600"/>
            <a:ext cx="31115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分形树绘制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25908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分形树绘制分析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25908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分形树绘制分析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984500"/>
            <a:ext cx="2781300" cy="31877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009900"/>
            <a:ext cx="4178300" cy="3136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82600" y="292100"/>
            <a:ext cx="8216900" cy="266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635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63500" algn="l"/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利用递归函数绘制分形树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(fractal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tree)</a:t>
            </a:r>
          </a:p>
          <a:p>
            <a:pPr>
              <a:lnSpc>
                <a:spcPts val="3600"/>
              </a:lnSpc>
              <a:tabLst>
                <a:tab pos="63500" algn="l"/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分形几何学的基本思想：客观事物具有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自相似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的层次结构，局部与整体</a:t>
            </a:r>
          </a:p>
          <a:p>
            <a:pPr>
              <a:lnSpc>
                <a:spcPts val="3600"/>
              </a:lnSpc>
              <a:tabLst>
                <a:tab pos="635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在形态、功能、信息、时间、空间等方面具有统计意义上的相似性，成</a:t>
            </a:r>
          </a:p>
          <a:p>
            <a:pPr>
              <a:lnSpc>
                <a:spcPts val="3500"/>
              </a:lnSpc>
              <a:tabLst>
                <a:tab pos="635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自相似性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。自相似性是指局部是整体成比例缩小的性质。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25908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分形树绘制分析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53712" y="2471928"/>
            <a:ext cx="374904" cy="242316"/>
          </a:xfrm>
          <a:custGeom>
            <a:avLst/>
            <a:gdLst>
              <a:gd name="connsiteX0" fmla="*/ 12953 w 374904"/>
              <a:gd name="connsiteY0" fmla="*/ 229362 h 242316"/>
              <a:gd name="connsiteX1" fmla="*/ 361950 w 374904"/>
              <a:gd name="connsiteY1" fmla="*/ 229362 h 242316"/>
              <a:gd name="connsiteX2" fmla="*/ 361950 w 374904"/>
              <a:gd name="connsiteY2" fmla="*/ 12954 h 242316"/>
              <a:gd name="connsiteX3" fmla="*/ 12953 w 374904"/>
              <a:gd name="connsiteY3" fmla="*/ 12954 h 242316"/>
              <a:gd name="connsiteX4" fmla="*/ 12953 w 374904"/>
              <a:gd name="connsiteY4" fmla="*/ 229362 h 2423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4904" h="242316">
                <a:moveTo>
                  <a:pt x="12953" y="229362"/>
                </a:moveTo>
                <a:lnTo>
                  <a:pt x="361950" y="229362"/>
                </a:lnTo>
                <a:lnTo>
                  <a:pt x="361950" y="12954"/>
                </a:lnTo>
                <a:lnTo>
                  <a:pt x="12953" y="12954"/>
                </a:lnTo>
                <a:lnTo>
                  <a:pt x="12953" y="22936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922776" y="1616964"/>
            <a:ext cx="446531" cy="530352"/>
          </a:xfrm>
          <a:custGeom>
            <a:avLst/>
            <a:gdLst>
              <a:gd name="connsiteX0" fmla="*/ 12953 w 446531"/>
              <a:gd name="connsiteY0" fmla="*/ 517397 h 530352"/>
              <a:gd name="connsiteX1" fmla="*/ 433577 w 446531"/>
              <a:gd name="connsiteY1" fmla="*/ 517397 h 530352"/>
              <a:gd name="connsiteX2" fmla="*/ 433577 w 446531"/>
              <a:gd name="connsiteY2" fmla="*/ 12953 h 530352"/>
              <a:gd name="connsiteX3" fmla="*/ 12953 w 446531"/>
              <a:gd name="connsiteY3" fmla="*/ 12953 h 530352"/>
              <a:gd name="connsiteX4" fmla="*/ 12953 w 446531"/>
              <a:gd name="connsiteY4" fmla="*/ 517397 h 5303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6531" h="530352">
                <a:moveTo>
                  <a:pt x="12953" y="517397"/>
                </a:moveTo>
                <a:lnTo>
                  <a:pt x="433577" y="517397"/>
                </a:lnTo>
                <a:lnTo>
                  <a:pt x="433577" y="12953"/>
                </a:lnTo>
                <a:lnTo>
                  <a:pt x="12953" y="12953"/>
                </a:lnTo>
                <a:lnTo>
                  <a:pt x="12953" y="51739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400300" y="3128772"/>
            <a:ext cx="890015" cy="1420367"/>
          </a:xfrm>
          <a:custGeom>
            <a:avLst/>
            <a:gdLst>
              <a:gd name="connsiteX0" fmla="*/ 12954 w 890015"/>
              <a:gd name="connsiteY0" fmla="*/ 1407413 h 1420367"/>
              <a:gd name="connsiteX1" fmla="*/ 877062 w 890015"/>
              <a:gd name="connsiteY1" fmla="*/ 1407413 h 1420367"/>
              <a:gd name="connsiteX2" fmla="*/ 877062 w 890015"/>
              <a:gd name="connsiteY2" fmla="*/ 12954 h 1420367"/>
              <a:gd name="connsiteX3" fmla="*/ 12954 w 890015"/>
              <a:gd name="connsiteY3" fmla="*/ 12954 h 1420367"/>
              <a:gd name="connsiteX4" fmla="*/ 12954 w 890015"/>
              <a:gd name="connsiteY4" fmla="*/ 1407413 h 14203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90015" h="1420367">
                <a:moveTo>
                  <a:pt x="12954" y="1407413"/>
                </a:moveTo>
                <a:lnTo>
                  <a:pt x="877062" y="1407413"/>
                </a:lnTo>
                <a:lnTo>
                  <a:pt x="877062" y="12954"/>
                </a:lnTo>
                <a:lnTo>
                  <a:pt x="12954" y="12954"/>
                </a:lnTo>
                <a:lnTo>
                  <a:pt x="12954" y="140741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825746" y="3358134"/>
            <a:ext cx="576072" cy="504444"/>
          </a:xfrm>
          <a:custGeom>
            <a:avLst/>
            <a:gdLst>
              <a:gd name="connsiteX0" fmla="*/ 0 w 576072"/>
              <a:gd name="connsiteY0" fmla="*/ 126110 h 504444"/>
              <a:gd name="connsiteX1" fmla="*/ 323850 w 576072"/>
              <a:gd name="connsiteY1" fmla="*/ 126110 h 504444"/>
              <a:gd name="connsiteX2" fmla="*/ 323850 w 576072"/>
              <a:gd name="connsiteY2" fmla="*/ 0 h 504444"/>
              <a:gd name="connsiteX3" fmla="*/ 576072 w 576072"/>
              <a:gd name="connsiteY3" fmla="*/ 252221 h 504444"/>
              <a:gd name="connsiteX4" fmla="*/ 323850 w 576072"/>
              <a:gd name="connsiteY4" fmla="*/ 504444 h 504444"/>
              <a:gd name="connsiteX5" fmla="*/ 323850 w 576072"/>
              <a:gd name="connsiteY5" fmla="*/ 378333 h 504444"/>
              <a:gd name="connsiteX6" fmla="*/ 0 w 576072"/>
              <a:gd name="connsiteY6" fmla="*/ 378333 h 504444"/>
              <a:gd name="connsiteX7" fmla="*/ 0 w 576072"/>
              <a:gd name="connsiteY7" fmla="*/ 126110 h 504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76072" h="504444">
                <a:moveTo>
                  <a:pt x="0" y="126110"/>
                </a:moveTo>
                <a:lnTo>
                  <a:pt x="323850" y="126110"/>
                </a:lnTo>
                <a:lnTo>
                  <a:pt x="323850" y="0"/>
                </a:lnTo>
                <a:lnTo>
                  <a:pt x="576072" y="252221"/>
                </a:lnTo>
                <a:lnTo>
                  <a:pt x="323850" y="504444"/>
                </a:lnTo>
                <a:lnTo>
                  <a:pt x="323850" y="378333"/>
                </a:lnTo>
                <a:lnTo>
                  <a:pt x="0" y="378333"/>
                </a:lnTo>
                <a:lnTo>
                  <a:pt x="0" y="126110"/>
                </a:lnTo>
              </a:path>
            </a:pathLst>
          </a:custGeom>
          <a:solidFill>
            <a:srgbClr val="B9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812792" y="3345180"/>
            <a:ext cx="601980" cy="530352"/>
          </a:xfrm>
          <a:custGeom>
            <a:avLst/>
            <a:gdLst>
              <a:gd name="connsiteX0" fmla="*/ 12953 w 601980"/>
              <a:gd name="connsiteY0" fmla="*/ 139064 h 530352"/>
              <a:gd name="connsiteX1" fmla="*/ 336803 w 601980"/>
              <a:gd name="connsiteY1" fmla="*/ 139064 h 530352"/>
              <a:gd name="connsiteX2" fmla="*/ 336803 w 601980"/>
              <a:gd name="connsiteY2" fmla="*/ 12953 h 530352"/>
              <a:gd name="connsiteX3" fmla="*/ 589026 w 601980"/>
              <a:gd name="connsiteY3" fmla="*/ 265175 h 530352"/>
              <a:gd name="connsiteX4" fmla="*/ 336803 w 601980"/>
              <a:gd name="connsiteY4" fmla="*/ 517397 h 530352"/>
              <a:gd name="connsiteX5" fmla="*/ 336803 w 601980"/>
              <a:gd name="connsiteY5" fmla="*/ 391286 h 530352"/>
              <a:gd name="connsiteX6" fmla="*/ 12953 w 601980"/>
              <a:gd name="connsiteY6" fmla="*/ 391286 h 530352"/>
              <a:gd name="connsiteX7" fmla="*/ 12953 w 601980"/>
              <a:gd name="connsiteY7" fmla="*/ 139064 h 5303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01980" h="530352">
                <a:moveTo>
                  <a:pt x="12953" y="139064"/>
                </a:moveTo>
                <a:lnTo>
                  <a:pt x="336803" y="139064"/>
                </a:lnTo>
                <a:lnTo>
                  <a:pt x="336803" y="12953"/>
                </a:lnTo>
                <a:lnTo>
                  <a:pt x="589026" y="265175"/>
                </a:lnTo>
                <a:lnTo>
                  <a:pt x="336803" y="517397"/>
                </a:lnTo>
                <a:lnTo>
                  <a:pt x="336803" y="391286"/>
                </a:lnTo>
                <a:lnTo>
                  <a:pt x="12953" y="391286"/>
                </a:lnTo>
                <a:lnTo>
                  <a:pt x="12953" y="13906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1409700"/>
            <a:ext cx="4191000" cy="3975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46100" y="215900"/>
            <a:ext cx="1828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702300" y="3060700"/>
            <a:ext cx="1778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4.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045200" y="3060700"/>
            <a:ext cx="13716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绘制右侧树枝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返回树枝节点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绘制左侧树枝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返回树枝节点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25908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分形树绘制分析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25908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分形树绘制分析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58</Words>
  <Application>Microsoft Office PowerPoint</Application>
  <PresentationFormat>全屏显示(4:3)</PresentationFormat>
  <Paragraphs>131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2019-02-26T10:08:54Z</dcterms:modified>
</cp:coreProperties>
</file>