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0700" y="1193800"/>
            <a:ext cx="5562600" cy="3708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371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四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844800" y="4927600"/>
            <a:ext cx="34417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BMR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计算器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30200"/>
            <a:ext cx="8077200" cy="379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  <a:tab pos="495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基础代谢率（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Metabolic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，简称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BMR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）是指：我们在安静状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态下（通常为静卧状态）消耗的最低热量，人的其他活动都建立在</a:t>
            </a:r>
          </a:p>
          <a:p>
            <a:pPr>
              <a:lnSpc>
                <a:spcPts val="35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这个基础上。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计算公式：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BMR(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男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(13.7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×体重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(kg))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(5.0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×身高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(cm))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(6.8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×年龄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66</a:t>
            </a:r>
          </a:p>
          <a:p>
            <a:pPr>
              <a:lnSpc>
                <a:spcPts val="35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BMR(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女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(9.6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×体重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(kg))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(1.8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×身高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公分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(4.7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×年龄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655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215900"/>
            <a:ext cx="18288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数值类型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98500" y="1320800"/>
            <a:ext cx="2755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中常用的数值类型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98500" y="1778000"/>
            <a:ext cx="4406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整数类型，与数学中的整数概念一致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41400" y="2235200"/>
            <a:ext cx="1473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如：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-250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98500" y="2692400"/>
            <a:ext cx="4660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浮点数类型，带有小数点及小数的数值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41400" y="3149600"/>
            <a:ext cx="3733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如：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0.0,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-3.14,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3.4e-3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科学计数法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98500" y="3606800"/>
            <a:ext cx="1358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类型转换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041400" y="4064000"/>
            <a:ext cx="3124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整数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-&gt;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浮点数，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float(4)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-&gt;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4.0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041400" y="4521200"/>
            <a:ext cx="5232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浮点数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-&gt;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整数，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int(3.14)-&gt;3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，只会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保留整数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部分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041400" y="4978400"/>
            <a:ext cx="6578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字符串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-&gt;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整数，字符串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-&gt;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浮点数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(‘3’)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&gt;3,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float(‘3.14’)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-&gt;3.14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698500" y="5435600"/>
            <a:ext cx="3352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如何判断类型？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type()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4511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54000"/>
            <a:ext cx="36322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根据用户输入计算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BMR</a:t>
            </a:r>
          </a:p>
          <a:p>
            <a:pPr>
              <a:lnSpc>
                <a:spcPts val="32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程序持续运行直到用户选择退出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98</Words>
  <Application>Microsoft Office PowerPoint</Application>
  <PresentationFormat>全屏显示(4:3)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2019-02-26T10:11:43Z</dcterms:modified>
</cp:coreProperties>
</file>