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700" y="1193800"/>
            <a:ext cx="5562600" cy="3708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四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844800" y="4927600"/>
            <a:ext cx="34417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BMR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计算器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30200"/>
            <a:ext cx="8077200" cy="397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  <a:tab pos="495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基础代谢率（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Metabolic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，简称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BMR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）是指：我们在安静状</a:t>
            </a:r>
          </a:p>
          <a:p>
            <a:pPr>
              <a:lnSpc>
                <a:spcPts val="35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态下（通常为静卧状态）消耗的最低热量，人的其他活动都建立在</a:t>
            </a:r>
          </a:p>
          <a:p>
            <a:pPr>
              <a:lnSpc>
                <a:spcPts val="35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这个基础上。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计算公式：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BMR(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男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(13.7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×体重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(kg))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(5.0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×身高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(cm))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(6.8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×年龄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66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BMR(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女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(9.6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×体重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(kg))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(1.8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×身高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公分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(4.7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×年龄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655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增加功能：根据用户输入计算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BMR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，程序持续运行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451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66700"/>
            <a:ext cx="4089400" cy="214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用户能否将信息在一行内全部输入？</a:t>
            </a:r>
          </a:p>
          <a:p>
            <a:pPr>
              <a:lnSpc>
                <a:spcPts val="32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能否在输出信息时带单位？</a:t>
            </a:r>
          </a:p>
          <a:p>
            <a:pPr>
              <a:lnSpc>
                <a:spcPts val="32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如果能，程序将如何修改？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</Words>
  <Application>Microsoft Office PowerPoint</Application>
  <PresentationFormat>全屏显示(4:3)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2019-02-26T10:13:26Z</dcterms:modified>
</cp:coreProperties>
</file>