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.spl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193800"/>
            <a:ext cx="55626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44800" y="4927600"/>
            <a:ext cx="3441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BMR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计算器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42900"/>
            <a:ext cx="80772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基础代谢率（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Metabolic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，简称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）是指：我们在安静状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态下（通常为静卧状态）消耗的最低热量，人的其他活动都建立在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这个基础上。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计算公式：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(13.7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(cm))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(6.8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66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(9.6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×体重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(kg))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(1.8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×身高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(4.7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×年龄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655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增加功能：根据用户输入计算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，程序持续运行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增加功能：用户可以在一行输入所有信息，带单位的信息输出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77593" y="1993391"/>
            <a:ext cx="5570220" cy="16764"/>
          </a:xfrm>
          <a:custGeom>
            <a:avLst/>
            <a:gdLst>
              <a:gd name="connsiteX0" fmla="*/ 0 w 5570220"/>
              <a:gd name="connsiteY0" fmla="*/ 0 h 16764"/>
              <a:gd name="connsiteX1" fmla="*/ 1856740 w 5570220"/>
              <a:gd name="connsiteY1" fmla="*/ 0 h 16764"/>
              <a:gd name="connsiteX2" fmla="*/ 3713480 w 5570220"/>
              <a:gd name="connsiteY2" fmla="*/ 0 h 16764"/>
              <a:gd name="connsiteX3" fmla="*/ 5570220 w 5570220"/>
              <a:gd name="connsiteY3" fmla="*/ 0 h 16764"/>
              <a:gd name="connsiteX4" fmla="*/ 5570220 w 5570220"/>
              <a:gd name="connsiteY4" fmla="*/ 16764 h 16764"/>
              <a:gd name="connsiteX5" fmla="*/ 3713480 w 5570220"/>
              <a:gd name="connsiteY5" fmla="*/ 16764 h 16764"/>
              <a:gd name="connsiteX6" fmla="*/ 1856740 w 5570220"/>
              <a:gd name="connsiteY6" fmla="*/ 16764 h 16764"/>
              <a:gd name="connsiteX7" fmla="*/ 0 w 5570220"/>
              <a:gd name="connsiteY7" fmla="*/ 16764 h 16764"/>
              <a:gd name="connsiteX8" fmla="*/ 0 w 5570220"/>
              <a:gd name="connsiteY8" fmla="*/ 0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570220" h="16764">
                <a:moveTo>
                  <a:pt x="0" y="0"/>
                </a:moveTo>
                <a:lnTo>
                  <a:pt x="1856740" y="0"/>
                </a:lnTo>
                <a:lnTo>
                  <a:pt x="3713480" y="0"/>
                </a:lnTo>
                <a:lnTo>
                  <a:pt x="5570220" y="0"/>
                </a:lnTo>
                <a:lnTo>
                  <a:pt x="5570220" y="16764"/>
                </a:lnTo>
                <a:lnTo>
                  <a:pt x="3713480" y="16764"/>
                </a:lnTo>
                <a:lnTo>
                  <a:pt x="1856740" y="16764"/>
                </a:lnTo>
                <a:lnTo>
                  <a:pt x="0" y="16764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55600"/>
            <a:ext cx="70993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字符串操作补充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字符串分割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str.split(),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https://docs.python.org/3/library/stdtypes.html#str.split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字符串格式化输出，使用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占位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str.format()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如：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{}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{}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厘米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’.format(70,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175)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重复输出时可以使用数字标记顺序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{0}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{1}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厘米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{0}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’.format(70,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61595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318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如果用户“不按套路出牌”？程序该如何处理这种情况？</a:t>
            </a:r>
          </a:p>
          <a:p>
            <a:pPr>
              <a:lnSpc>
                <a:spcPts val="3200"/>
              </a:lnSpc>
              <a:tabLst>
                <a:tab pos="1524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如：用户输入体重为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“七十”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全屏显示(4:3)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2019-02-26T10:12:32Z</dcterms:modified>
</cp:coreProperties>
</file>