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193800"/>
            <a:ext cx="5562600" cy="370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四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44800" y="4927600"/>
            <a:ext cx="34417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BMR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计算器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68300"/>
            <a:ext cx="8077200" cy="488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基础代谢率（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Metabolic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，简称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BMR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）是指：我们在安静状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态下（通常为静卧状态）消耗的最低热量，人的其他活动都建立在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这个基础上。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计算公式：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(13.7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×体重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(kg))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(5.0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×身高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(cm))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(6.8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×年龄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66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(9.6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×体重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(kg))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(1.8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×身高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(4.7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×年龄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655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增加功能：根据用户输入计算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，程序持续运行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增加功能：用户可以在一行输入所有信息，带单位的信息输出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增加功能：处理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异常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708653" y="3934206"/>
            <a:ext cx="504444" cy="359664"/>
          </a:xfrm>
          <a:custGeom>
            <a:avLst/>
            <a:gdLst>
              <a:gd name="connsiteX0" fmla="*/ 0 w 504444"/>
              <a:gd name="connsiteY0" fmla="*/ 89915 h 359664"/>
              <a:gd name="connsiteX1" fmla="*/ 324611 w 504444"/>
              <a:gd name="connsiteY1" fmla="*/ 89915 h 359664"/>
              <a:gd name="connsiteX2" fmla="*/ 324611 w 504444"/>
              <a:gd name="connsiteY2" fmla="*/ 0 h 359664"/>
              <a:gd name="connsiteX3" fmla="*/ 504444 w 504444"/>
              <a:gd name="connsiteY3" fmla="*/ 179832 h 359664"/>
              <a:gd name="connsiteX4" fmla="*/ 324611 w 504444"/>
              <a:gd name="connsiteY4" fmla="*/ 359664 h 359664"/>
              <a:gd name="connsiteX5" fmla="*/ 324611 w 504444"/>
              <a:gd name="connsiteY5" fmla="*/ 269748 h 359664"/>
              <a:gd name="connsiteX6" fmla="*/ 0 w 504444"/>
              <a:gd name="connsiteY6" fmla="*/ 269748 h 359664"/>
              <a:gd name="connsiteX7" fmla="*/ 0 w 504444"/>
              <a:gd name="connsiteY7" fmla="*/ 89915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4444" h="359664">
                <a:moveTo>
                  <a:pt x="0" y="89915"/>
                </a:moveTo>
                <a:lnTo>
                  <a:pt x="324611" y="89915"/>
                </a:lnTo>
                <a:lnTo>
                  <a:pt x="324611" y="0"/>
                </a:lnTo>
                <a:lnTo>
                  <a:pt x="504444" y="179832"/>
                </a:lnTo>
                <a:lnTo>
                  <a:pt x="324611" y="359664"/>
                </a:lnTo>
                <a:lnTo>
                  <a:pt x="324611" y="269748"/>
                </a:lnTo>
                <a:lnTo>
                  <a:pt x="0" y="269748"/>
                </a:lnTo>
                <a:lnTo>
                  <a:pt x="0" y="89915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95700" y="3921252"/>
            <a:ext cx="530352" cy="385572"/>
          </a:xfrm>
          <a:custGeom>
            <a:avLst/>
            <a:gdLst>
              <a:gd name="connsiteX0" fmla="*/ 12953 w 530352"/>
              <a:gd name="connsiteY0" fmla="*/ 102869 h 385572"/>
              <a:gd name="connsiteX1" fmla="*/ 337565 w 530352"/>
              <a:gd name="connsiteY1" fmla="*/ 102869 h 385572"/>
              <a:gd name="connsiteX2" fmla="*/ 337565 w 530352"/>
              <a:gd name="connsiteY2" fmla="*/ 12953 h 385572"/>
              <a:gd name="connsiteX3" fmla="*/ 517398 w 530352"/>
              <a:gd name="connsiteY3" fmla="*/ 192785 h 385572"/>
              <a:gd name="connsiteX4" fmla="*/ 337565 w 530352"/>
              <a:gd name="connsiteY4" fmla="*/ 372617 h 385572"/>
              <a:gd name="connsiteX5" fmla="*/ 337565 w 530352"/>
              <a:gd name="connsiteY5" fmla="*/ 282702 h 385572"/>
              <a:gd name="connsiteX6" fmla="*/ 12953 w 530352"/>
              <a:gd name="connsiteY6" fmla="*/ 282702 h 385572"/>
              <a:gd name="connsiteX7" fmla="*/ 12953 w 530352"/>
              <a:gd name="connsiteY7" fmla="*/ 102869 h 385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0352" h="385572">
                <a:moveTo>
                  <a:pt x="12953" y="102869"/>
                </a:moveTo>
                <a:lnTo>
                  <a:pt x="337565" y="102869"/>
                </a:lnTo>
                <a:lnTo>
                  <a:pt x="337565" y="12953"/>
                </a:lnTo>
                <a:lnTo>
                  <a:pt x="517398" y="192785"/>
                </a:lnTo>
                <a:lnTo>
                  <a:pt x="337565" y="372617"/>
                </a:lnTo>
                <a:lnTo>
                  <a:pt x="337565" y="282702"/>
                </a:lnTo>
                <a:lnTo>
                  <a:pt x="12953" y="282702"/>
                </a:lnTo>
                <a:lnTo>
                  <a:pt x="12953" y="1028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419100"/>
            <a:ext cx="3797300" cy="632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异常处理机制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引入异常处理机制可以用来解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决程序运行时的错误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&lt;ErrorType1&gt;: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&lt;handler1&gt;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&lt;ErrorType2&gt;: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&lt;handler2&gt;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&lt;handler0&gt;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52400" algn="l"/>
                <a:tab pos="4953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445000" y="2717800"/>
            <a:ext cx="4203700" cy="307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遇到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先尝试执行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包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含的代码块，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如果没有错误发生，执行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try-except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后面的语句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如果发生错误，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寻找一个符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合该错误的异常语句，然后执行相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应的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的处理代码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6900" y="2489200"/>
            <a:ext cx="3073400" cy="356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66700"/>
            <a:ext cx="3454400" cy="218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课后练习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将程序模块化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BMR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计算部分封装到函数中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32000"/>
            <a:ext cx="8534400" cy="279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2413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第四讲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66929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目前的处理操作都是针对单个或几个数据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元素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下个案例将会介绍使用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中的集合对一系列数据进行操作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</Words>
  <Application>Microsoft Office PowerPoint</Application>
  <PresentationFormat>全屏显示(4:3)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2019-02-26T10:14:00Z</dcterms:modified>
</cp:coreProperties>
</file>