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1905000"/>
            <a:ext cx="3937000" cy="262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五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30500" y="4927600"/>
            <a:ext cx="3670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52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周存钱挑战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42900"/>
            <a:ext cx="82423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周阶梯式存钱法，是国际上非常流行的存钱方法。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按照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周存钱法，存钱的人必须在一年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周内，每周递存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元，第二周存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元，一直到第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元。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这样一年下来会有多少钱呢？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10+20+30+40+50+……+520=13780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041400"/>
            <a:ext cx="5562600" cy="513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29464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能否记录每周的存款数？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2019-02-26T10:18:39Z</dcterms:modified>
</cp:coreProperties>
</file>