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0" y="1905000"/>
            <a:ext cx="3937000" cy="2628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五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730500" y="4927600"/>
            <a:ext cx="3670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52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周存钱挑战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55600"/>
            <a:ext cx="8242300" cy="457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429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周存钱法，即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周阶梯式存钱法，是国际上非常流行的存钱方法。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按照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周存钱法，存钱的人必须在一年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周内，每周递存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例子：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第一周存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元，第二周存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元，第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元，一直到第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周存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元。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这样一年下来会有多少钱呢？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10+20+30+40+50+……+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520=13780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增加功能：记录每周的存款数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增加功能：使用循环直接计数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68300"/>
            <a:ext cx="6045200" cy="502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42900" algn="l"/>
                <a:tab pos="457200" algn="l"/>
                <a:tab pos="914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for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循环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914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语句可以循环遍历整个序列的内容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&gt;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&gt;: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42900" algn="l"/>
                <a:tab pos="4572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&lt;body&gt;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914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循环变量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在每次循环时，被赋值成对应的元素内容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914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与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循环的区别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循环的次数固定，即所遍历的序列长度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为无限循环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914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range(n)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返回一个可迭代的对象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list(range(n))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将迭代类型转换为列表类型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59182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6096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程序能否更加灵活？</a:t>
            </a:r>
          </a:p>
          <a:p>
            <a:pPr>
              <a:lnSpc>
                <a:spcPts val="32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比如可以设置每周的存钱数，增加的存钱数，周数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全屏显示(4:3)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2019-02-26T10:16:37Z</dcterms:modified>
</cp:coreProperties>
</file>